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86" r:id="rId3"/>
    <p:sldId id="260" r:id="rId4"/>
    <p:sldId id="259" r:id="rId5"/>
    <p:sldId id="305" r:id="rId6"/>
    <p:sldId id="313" r:id="rId7"/>
    <p:sldId id="314" r:id="rId8"/>
    <p:sldId id="307" r:id="rId9"/>
    <p:sldId id="310" r:id="rId10"/>
    <p:sldId id="315" r:id="rId11"/>
    <p:sldId id="268" r:id="rId12"/>
    <p:sldId id="264" r:id="rId13"/>
    <p:sldId id="316" r:id="rId14"/>
    <p:sldId id="311" r:id="rId15"/>
    <p:sldId id="272" r:id="rId16"/>
  </p:sldIdLst>
  <p:sldSz cx="9144000" cy="5143500" type="screen16x9"/>
  <p:notesSz cx="6858000" cy="9144000"/>
  <p:embeddedFontLst>
    <p:embeddedFont>
      <p:font typeface="Amatic SC" panose="02020500000000000000" charset="-79"/>
      <p:regular r:id="rId18"/>
      <p:bold r:id="rId19"/>
    </p:embeddedFont>
    <p:embeddedFont>
      <p:font typeface="Catamaran" panose="02020500000000000000" charset="0"/>
      <p:regular r:id="rId20"/>
      <p:bold r:id="rId21"/>
    </p:embeddedFont>
    <p:embeddedFont>
      <p:font typeface="Sriracha" panose="02020500000000000000" charset="-34"/>
      <p:regular r:id="rId22"/>
    </p:embeddedFont>
    <p:embeddedFont>
      <p:font typeface="Sue Ellen Francisco" panose="02020500000000000000" charset="0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3771"/>
    <a:srgbClr val="A6A6A6"/>
    <a:srgbClr val="2C3A47"/>
    <a:srgbClr val="88B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0D9574-5CCA-4892-94DF-0B770F4AAA16}">
  <a:tblStyle styleId="{BB0D9574-5CCA-4892-94DF-0B770F4AA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7" autoAdjust="0"/>
  </p:normalViewPr>
  <p:slideViewPr>
    <p:cSldViewPr snapToGrid="0">
      <p:cViewPr varScale="1">
        <p:scale>
          <a:sx n="123" d="100"/>
          <a:sy n="123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高曼同事會下訂單</a:t>
            </a:r>
            <a:r>
              <a:rPr lang="en-US" altLang="zh-TW" dirty="0"/>
              <a:t>AND</a:t>
            </a:r>
            <a:r>
              <a:rPr lang="zh-TW" altLang="en-US" dirty="0"/>
              <a:t>接受訂單</a:t>
            </a:r>
          </a:p>
        </p:txBody>
      </p:sp>
    </p:spTree>
    <p:extLst>
      <p:ext uri="{BB962C8B-B14F-4D97-AF65-F5344CB8AC3E}">
        <p14:creationId xmlns:p14="http://schemas.microsoft.com/office/powerpoint/2010/main" val="96115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ced60493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ced60493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9648df51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9648df51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23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942476a28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942476a28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45b24997a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945b24997a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9ced60493c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9ced60493c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e6013813d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e6013813d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c9812bd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c9812bd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原先系統的介面功能繁雜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但根據老闆說到</a:t>
            </a:r>
            <a:r>
              <a:rPr lang="en-US" altLang="zh-TW" dirty="0"/>
              <a:t>:</a:t>
            </a:r>
            <a:r>
              <a:rPr lang="zh-TW" altLang="en-US" dirty="0"/>
              <a:t>其實真正在用的功能沒幾個，很多按鈕都不知道是要幹什麼用的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所以我們就設計出一個一目了然的系統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左手邊是功能列，中間則會顯示顯對應的子系統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並將高曼的重要資訊規劃到儀表板上來提醒使用者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09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c9812bd7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c9812bd7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原先高曼的管理者要向上游下單或者零售商要向高曼叫貨時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往往都是透過通話或是以</a:t>
            </a:r>
            <a:r>
              <a:rPr lang="en-US" altLang="zh-TW" dirty="0"/>
              <a:t>LINE</a:t>
            </a:r>
            <a:r>
              <a:rPr lang="zh-TW" altLang="en-US" dirty="0"/>
              <a:t>傳訊息的方式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我們認為高曼需要一套整合上下游的叫貨系統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讓叫貨的流程有專屬的</a:t>
            </a:r>
            <a:r>
              <a:rPr lang="en-US" altLang="zh-TW" dirty="0"/>
              <a:t>SOP</a:t>
            </a:r>
            <a:r>
              <a:rPr lang="zh-TW" altLang="en-US" dirty="0"/>
              <a:t> 必留下紀錄方便日後查詢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04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/>
              <a:t>在資源有限的情況下，找出最忠誠的客戶成了一項重要的議題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以便管理者找出最值得投資的客戶群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將資源有效的利用在這些會幫高曼賺錢客戶身上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提供一些不一樣的服務 </a:t>
            </a:r>
            <a:r>
              <a:rPr lang="en-US" altLang="zh-TW" dirty="0"/>
              <a:t>EX:</a:t>
            </a:r>
            <a:r>
              <a:rPr lang="zh-TW" altLang="en-US" dirty="0"/>
              <a:t> 每一季有最新商品時會第一時間通知 </a:t>
            </a:r>
            <a:r>
              <a:rPr lang="en-US" altLang="zh-TW" dirty="0"/>
              <a:t>or </a:t>
            </a:r>
            <a:r>
              <a:rPr lang="zh-TW" altLang="en-US" dirty="0"/>
              <a:t>訂購數量達多少以上給予折扣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未來還可以將交易完成後的評分分數納入</a:t>
            </a:r>
            <a:r>
              <a:rPr lang="en-US" altLang="zh-TW" dirty="0"/>
              <a:t>CRM</a:t>
            </a:r>
            <a:r>
              <a:rPr lang="zh-TW" altLang="en-US" dirty="0"/>
              <a:t>的參考因素之一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0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9648df51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9648df51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4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648df512f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648df512f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每季新產品新增至列表提供零售商下單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零售商看完品項後可訂購商品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高曼接受到訂單後，查詢庫存是否足夠</a:t>
            </a:r>
            <a:r>
              <a:rPr lang="en-US" altLang="zh-TW" dirty="0"/>
              <a:t>(Y:</a:t>
            </a:r>
            <a:r>
              <a:rPr lang="zh-TW" altLang="en-US" dirty="0"/>
              <a:t>出貨 </a:t>
            </a:r>
            <a:r>
              <a:rPr lang="en-US" altLang="zh-TW" dirty="0"/>
              <a:t>N:</a:t>
            </a:r>
            <a:r>
              <a:rPr lang="zh-TW" altLang="en-US" dirty="0"/>
              <a:t>向大盤商叫貨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這裡應證高曼同時背負著兩種腳色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</a:t>
            </a:r>
            <a:r>
              <a:rPr lang="zh-TW" altLang="en-US" dirty="0"/>
              <a:t>大盤商收到定但後，選擇出貨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5.</a:t>
            </a:r>
            <a:r>
              <a:rPr lang="zh-TW" altLang="en-US" dirty="0"/>
              <a:t>等到高曼的存後足夠後，在配送到零售商門市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6.</a:t>
            </a:r>
            <a:r>
              <a:rPr lang="zh-TW" altLang="en-US" dirty="0"/>
              <a:t>帳款的部分並不用在送貨時繳清，每一季結束後高曼會結算各零售商的應收帳款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1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8451" y="4855073"/>
            <a:ext cx="754128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234901" y="3376926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55602" y="1971425"/>
            <a:ext cx="209307" cy="210627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4905" y="1003401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269726" y="182325"/>
            <a:ext cx="284326" cy="26883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925922" y="182325"/>
            <a:ext cx="627715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95980" y="310901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765805" y="2229201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1455" y="396376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30905" y="3472676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83830" y="4210951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783103" y="4520050"/>
            <a:ext cx="565544" cy="428657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891530" y="4407826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43805" y="2229201"/>
            <a:ext cx="378204" cy="35767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517160" y="285218"/>
            <a:ext cx="699568" cy="214494"/>
          </a:xfrm>
          <a:custGeom>
            <a:avLst/>
            <a:gdLst/>
            <a:ahLst/>
            <a:cxnLst/>
            <a:rect l="l" t="t" r="r" b="b"/>
            <a:pathLst>
              <a:path w="20942" h="6421" extrusionOk="0">
                <a:moveTo>
                  <a:pt x="16162" y="190"/>
                </a:moveTo>
                <a:cubicBezTo>
                  <a:pt x="16322" y="658"/>
                  <a:pt x="16630" y="966"/>
                  <a:pt x="16938" y="1274"/>
                </a:cubicBezTo>
                <a:cubicBezTo>
                  <a:pt x="18010" y="2653"/>
                  <a:pt x="19094" y="3885"/>
                  <a:pt x="19710" y="5277"/>
                </a:cubicBezTo>
                <a:cubicBezTo>
                  <a:pt x="19858" y="5585"/>
                  <a:pt x="20018" y="5893"/>
                  <a:pt x="19710" y="5893"/>
                </a:cubicBezTo>
                <a:cubicBezTo>
                  <a:pt x="19242" y="6041"/>
                  <a:pt x="18934" y="6041"/>
                  <a:pt x="18478" y="6041"/>
                </a:cubicBezTo>
                <a:cubicBezTo>
                  <a:pt x="16907" y="6198"/>
                  <a:pt x="15374" y="6237"/>
                  <a:pt x="13841" y="6237"/>
                </a:cubicBezTo>
                <a:cubicBezTo>
                  <a:pt x="12369" y="6237"/>
                  <a:pt x="10896" y="6201"/>
                  <a:pt x="9387" y="6201"/>
                </a:cubicBezTo>
                <a:cubicBezTo>
                  <a:pt x="6468" y="6201"/>
                  <a:pt x="3536" y="6201"/>
                  <a:pt x="764" y="5893"/>
                </a:cubicBezTo>
                <a:cubicBezTo>
                  <a:pt x="309" y="5733"/>
                  <a:pt x="456" y="5733"/>
                  <a:pt x="617" y="5425"/>
                </a:cubicBezTo>
                <a:lnTo>
                  <a:pt x="1996" y="3577"/>
                </a:lnTo>
                <a:cubicBezTo>
                  <a:pt x="2734" y="2406"/>
                  <a:pt x="3605" y="1380"/>
                  <a:pt x="4483" y="350"/>
                </a:cubicBezTo>
                <a:lnTo>
                  <a:pt x="16015" y="350"/>
                </a:lnTo>
                <a:cubicBezTo>
                  <a:pt x="16162" y="350"/>
                  <a:pt x="16162" y="350"/>
                  <a:pt x="16162" y="190"/>
                </a:cubicBezTo>
                <a:close/>
                <a:moveTo>
                  <a:pt x="16024" y="0"/>
                </a:moveTo>
                <a:cubicBezTo>
                  <a:pt x="15828" y="0"/>
                  <a:pt x="15628" y="42"/>
                  <a:pt x="15546" y="42"/>
                </a:cubicBezTo>
                <a:lnTo>
                  <a:pt x="4460" y="42"/>
                </a:lnTo>
                <a:cubicBezTo>
                  <a:pt x="4362" y="42"/>
                  <a:pt x="4259" y="177"/>
                  <a:pt x="4247" y="268"/>
                </a:cubicBezTo>
                <a:lnTo>
                  <a:pt x="4247" y="268"/>
                </a:lnTo>
                <a:cubicBezTo>
                  <a:pt x="3501" y="1166"/>
                  <a:pt x="2898" y="2059"/>
                  <a:pt x="2156" y="2814"/>
                </a:cubicBezTo>
                <a:cubicBezTo>
                  <a:pt x="1688" y="3429"/>
                  <a:pt x="1232" y="4193"/>
                  <a:pt x="764" y="4809"/>
                </a:cubicBezTo>
                <a:cubicBezTo>
                  <a:pt x="456" y="5117"/>
                  <a:pt x="148" y="5425"/>
                  <a:pt x="148" y="5893"/>
                </a:cubicBezTo>
                <a:cubicBezTo>
                  <a:pt x="1" y="6201"/>
                  <a:pt x="4312" y="6201"/>
                  <a:pt x="4620" y="6349"/>
                </a:cubicBezTo>
                <a:cubicBezTo>
                  <a:pt x="6772" y="6349"/>
                  <a:pt x="8994" y="6420"/>
                  <a:pt x="11197" y="6420"/>
                </a:cubicBezTo>
                <a:cubicBezTo>
                  <a:pt x="12298" y="6420"/>
                  <a:pt x="13395" y="6402"/>
                  <a:pt x="14475" y="6349"/>
                </a:cubicBezTo>
                <a:lnTo>
                  <a:pt x="18318" y="6349"/>
                </a:lnTo>
                <a:cubicBezTo>
                  <a:pt x="18786" y="6201"/>
                  <a:pt x="19710" y="6349"/>
                  <a:pt x="20166" y="6041"/>
                </a:cubicBezTo>
                <a:cubicBezTo>
                  <a:pt x="20942" y="5585"/>
                  <a:pt x="18318" y="2506"/>
                  <a:pt x="18010" y="2037"/>
                </a:cubicBezTo>
                <a:cubicBezTo>
                  <a:pt x="17554" y="1422"/>
                  <a:pt x="16938" y="806"/>
                  <a:pt x="16470" y="190"/>
                </a:cubicBezTo>
                <a:cubicBezTo>
                  <a:pt x="16398" y="39"/>
                  <a:pt x="16213" y="0"/>
                  <a:pt x="1602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650914" y="60269"/>
            <a:ext cx="442382" cy="236641"/>
          </a:xfrm>
          <a:custGeom>
            <a:avLst/>
            <a:gdLst/>
            <a:ahLst/>
            <a:cxnLst/>
            <a:rect l="l" t="t" r="r" b="b"/>
            <a:pathLst>
              <a:path w="13243" h="7084" extrusionOk="0">
                <a:moveTo>
                  <a:pt x="10003" y="309"/>
                </a:moveTo>
                <a:cubicBezTo>
                  <a:pt x="10471" y="309"/>
                  <a:pt x="12158" y="309"/>
                  <a:pt x="12318" y="617"/>
                </a:cubicBezTo>
                <a:cubicBezTo>
                  <a:pt x="12774" y="1688"/>
                  <a:pt x="12466" y="3228"/>
                  <a:pt x="12318" y="4152"/>
                </a:cubicBezTo>
                <a:cubicBezTo>
                  <a:pt x="12318" y="5027"/>
                  <a:pt x="12175" y="5901"/>
                  <a:pt x="12034" y="6776"/>
                </a:cubicBezTo>
                <a:lnTo>
                  <a:pt x="605" y="6776"/>
                </a:lnTo>
                <a:cubicBezTo>
                  <a:pt x="449" y="4677"/>
                  <a:pt x="311" y="2723"/>
                  <a:pt x="456" y="617"/>
                </a:cubicBezTo>
                <a:cubicBezTo>
                  <a:pt x="616" y="309"/>
                  <a:pt x="456" y="309"/>
                  <a:pt x="764" y="309"/>
                </a:cubicBezTo>
                <a:close/>
                <a:moveTo>
                  <a:pt x="5851" y="1"/>
                </a:moveTo>
                <a:cubicBezTo>
                  <a:pt x="4459" y="1"/>
                  <a:pt x="3080" y="1"/>
                  <a:pt x="1688" y="149"/>
                </a:cubicBezTo>
                <a:cubicBezTo>
                  <a:pt x="1537" y="149"/>
                  <a:pt x="1203" y="113"/>
                  <a:pt x="901" y="113"/>
                </a:cubicBezTo>
                <a:cubicBezTo>
                  <a:pt x="587" y="113"/>
                  <a:pt x="308" y="152"/>
                  <a:pt x="308" y="309"/>
                </a:cubicBezTo>
                <a:cubicBezTo>
                  <a:pt x="0" y="1380"/>
                  <a:pt x="148" y="2612"/>
                  <a:pt x="148" y="3696"/>
                </a:cubicBezTo>
                <a:cubicBezTo>
                  <a:pt x="148" y="4768"/>
                  <a:pt x="148" y="5852"/>
                  <a:pt x="308" y="6924"/>
                </a:cubicBezTo>
                <a:cubicBezTo>
                  <a:pt x="308" y="6932"/>
                  <a:pt x="309" y="6939"/>
                  <a:pt x="310" y="6946"/>
                </a:cubicBezTo>
                <a:lnTo>
                  <a:pt x="310" y="6946"/>
                </a:lnTo>
                <a:cubicBezTo>
                  <a:pt x="260" y="7017"/>
                  <a:pt x="234" y="7084"/>
                  <a:pt x="308" y="7084"/>
                </a:cubicBezTo>
                <a:lnTo>
                  <a:pt x="12158" y="7084"/>
                </a:lnTo>
                <a:cubicBezTo>
                  <a:pt x="12318" y="7084"/>
                  <a:pt x="12466" y="6924"/>
                  <a:pt x="12466" y="6924"/>
                </a:cubicBezTo>
                <a:cubicBezTo>
                  <a:pt x="12626" y="5852"/>
                  <a:pt x="12626" y="4768"/>
                  <a:pt x="12774" y="3696"/>
                </a:cubicBezTo>
                <a:cubicBezTo>
                  <a:pt x="12774" y="3080"/>
                  <a:pt x="13242" y="925"/>
                  <a:pt x="12626" y="457"/>
                </a:cubicBezTo>
                <a:cubicBezTo>
                  <a:pt x="12343" y="180"/>
                  <a:pt x="11778" y="126"/>
                  <a:pt x="11275" y="126"/>
                </a:cubicBezTo>
                <a:cubicBezTo>
                  <a:pt x="10950" y="126"/>
                  <a:pt x="10650" y="149"/>
                  <a:pt x="10471" y="149"/>
                </a:cubicBezTo>
                <a:cubicBezTo>
                  <a:pt x="8931" y="149"/>
                  <a:pt x="7391" y="1"/>
                  <a:pt x="585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686691" y="91135"/>
            <a:ext cx="365451" cy="171802"/>
          </a:xfrm>
          <a:custGeom>
            <a:avLst/>
            <a:gdLst/>
            <a:ahLst/>
            <a:cxnLst/>
            <a:rect l="l" t="t" r="r" b="b"/>
            <a:pathLst>
              <a:path w="10940" h="5143" extrusionOk="0">
                <a:moveTo>
                  <a:pt x="7583" y="267"/>
                </a:moveTo>
                <a:cubicBezTo>
                  <a:pt x="8432" y="267"/>
                  <a:pt x="9261" y="305"/>
                  <a:pt x="10016" y="456"/>
                </a:cubicBezTo>
                <a:cubicBezTo>
                  <a:pt x="10733" y="607"/>
                  <a:pt x="10103" y="4003"/>
                  <a:pt x="10024" y="4928"/>
                </a:cubicBezTo>
                <a:lnTo>
                  <a:pt x="617" y="4928"/>
                </a:lnTo>
                <a:cubicBezTo>
                  <a:pt x="617" y="3536"/>
                  <a:pt x="309" y="1848"/>
                  <a:pt x="617" y="309"/>
                </a:cubicBezTo>
                <a:lnTo>
                  <a:pt x="4928" y="309"/>
                </a:lnTo>
                <a:cubicBezTo>
                  <a:pt x="5795" y="309"/>
                  <a:pt x="6700" y="267"/>
                  <a:pt x="7583" y="267"/>
                </a:cubicBezTo>
                <a:close/>
                <a:moveTo>
                  <a:pt x="4780" y="1"/>
                </a:moveTo>
                <a:cubicBezTo>
                  <a:pt x="3696" y="1"/>
                  <a:pt x="2625" y="1"/>
                  <a:pt x="1541" y="148"/>
                </a:cubicBezTo>
                <a:cubicBezTo>
                  <a:pt x="1390" y="148"/>
                  <a:pt x="1130" y="113"/>
                  <a:pt x="885" y="113"/>
                </a:cubicBezTo>
                <a:cubicBezTo>
                  <a:pt x="629" y="113"/>
                  <a:pt x="390" y="152"/>
                  <a:pt x="309" y="309"/>
                </a:cubicBezTo>
                <a:cubicBezTo>
                  <a:pt x="1" y="617"/>
                  <a:pt x="161" y="1996"/>
                  <a:pt x="161" y="2464"/>
                </a:cubicBezTo>
                <a:cubicBezTo>
                  <a:pt x="161" y="3388"/>
                  <a:pt x="309" y="4152"/>
                  <a:pt x="309" y="5076"/>
                </a:cubicBezTo>
                <a:cubicBezTo>
                  <a:pt x="309" y="5123"/>
                  <a:pt x="336" y="5142"/>
                  <a:pt x="373" y="5142"/>
                </a:cubicBezTo>
                <a:cubicBezTo>
                  <a:pt x="418" y="5142"/>
                  <a:pt x="478" y="5116"/>
                  <a:pt x="527" y="5076"/>
                </a:cubicBezTo>
                <a:lnTo>
                  <a:pt x="10324" y="5076"/>
                </a:lnTo>
                <a:cubicBezTo>
                  <a:pt x="10471" y="4152"/>
                  <a:pt x="10471" y="3388"/>
                  <a:pt x="10632" y="2464"/>
                </a:cubicBezTo>
                <a:cubicBezTo>
                  <a:pt x="10632" y="2156"/>
                  <a:pt x="10940" y="456"/>
                  <a:pt x="10324" y="309"/>
                </a:cubicBezTo>
                <a:cubicBezTo>
                  <a:pt x="9856" y="148"/>
                  <a:pt x="9092" y="148"/>
                  <a:pt x="8624" y="148"/>
                </a:cubicBezTo>
                <a:cubicBezTo>
                  <a:pt x="7392" y="148"/>
                  <a:pt x="6160" y="148"/>
                  <a:pt x="478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681747" y="322398"/>
            <a:ext cx="365050" cy="10322"/>
          </a:xfrm>
          <a:custGeom>
            <a:avLst/>
            <a:gdLst/>
            <a:ahLst/>
            <a:cxnLst/>
            <a:rect l="l" t="t" r="r" b="b"/>
            <a:pathLst>
              <a:path w="10928" h="309" extrusionOk="0">
                <a:moveTo>
                  <a:pt x="309" y="1"/>
                </a:moveTo>
                <a:cubicBezTo>
                  <a:pt x="149" y="1"/>
                  <a:pt x="1" y="309"/>
                  <a:pt x="309" y="309"/>
                </a:cubicBezTo>
                <a:lnTo>
                  <a:pt x="4928" y="309"/>
                </a:lnTo>
                <a:cubicBezTo>
                  <a:pt x="6160" y="309"/>
                  <a:pt x="7392" y="243"/>
                  <a:pt x="8624" y="243"/>
                </a:cubicBezTo>
                <a:cubicBezTo>
                  <a:pt x="9240" y="243"/>
                  <a:pt x="9856" y="259"/>
                  <a:pt x="10472" y="309"/>
                </a:cubicBezTo>
                <a:cubicBezTo>
                  <a:pt x="10780" y="309"/>
                  <a:pt x="10927" y="161"/>
                  <a:pt x="1061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650914" y="366526"/>
            <a:ext cx="421805" cy="9721"/>
          </a:xfrm>
          <a:custGeom>
            <a:avLst/>
            <a:gdLst/>
            <a:ahLst/>
            <a:cxnLst/>
            <a:rect l="l" t="t" r="r" b="b"/>
            <a:pathLst>
              <a:path w="12627" h="291" extrusionOk="0">
                <a:moveTo>
                  <a:pt x="10163" y="0"/>
                </a:moveTo>
                <a:cubicBezTo>
                  <a:pt x="8726" y="0"/>
                  <a:pt x="7288" y="72"/>
                  <a:pt x="5851" y="72"/>
                </a:cubicBezTo>
                <a:lnTo>
                  <a:pt x="2156" y="72"/>
                </a:lnTo>
                <a:cubicBezTo>
                  <a:pt x="1844" y="72"/>
                  <a:pt x="1400" y="137"/>
                  <a:pt x="1001" y="137"/>
                </a:cubicBezTo>
                <a:cubicBezTo>
                  <a:pt x="801" y="137"/>
                  <a:pt x="612" y="121"/>
                  <a:pt x="456" y="72"/>
                </a:cubicBezTo>
                <a:cubicBezTo>
                  <a:pt x="308" y="72"/>
                  <a:pt x="0" y="219"/>
                  <a:pt x="148" y="219"/>
                </a:cubicBezTo>
                <a:cubicBezTo>
                  <a:pt x="304" y="273"/>
                  <a:pt x="476" y="291"/>
                  <a:pt x="654" y="291"/>
                </a:cubicBezTo>
                <a:cubicBezTo>
                  <a:pt x="1009" y="291"/>
                  <a:pt x="1384" y="219"/>
                  <a:pt x="1688" y="219"/>
                </a:cubicBezTo>
                <a:lnTo>
                  <a:pt x="5383" y="219"/>
                </a:lnTo>
                <a:cubicBezTo>
                  <a:pt x="6927" y="219"/>
                  <a:pt x="8400" y="154"/>
                  <a:pt x="9893" y="154"/>
                </a:cubicBezTo>
                <a:cubicBezTo>
                  <a:pt x="10639" y="154"/>
                  <a:pt x="11391" y="170"/>
                  <a:pt x="12158" y="219"/>
                </a:cubicBezTo>
                <a:cubicBezTo>
                  <a:pt x="12158" y="219"/>
                  <a:pt x="12626" y="72"/>
                  <a:pt x="12318" y="72"/>
                </a:cubicBezTo>
                <a:cubicBezTo>
                  <a:pt x="11600" y="18"/>
                  <a:pt x="10881" y="0"/>
                  <a:pt x="1016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599470" y="414996"/>
            <a:ext cx="524692" cy="10322"/>
          </a:xfrm>
          <a:custGeom>
            <a:avLst/>
            <a:gdLst/>
            <a:ahLst/>
            <a:cxnLst/>
            <a:rect l="l" t="t" r="r" b="b"/>
            <a:pathLst>
              <a:path w="15707" h="309" extrusionOk="0">
                <a:moveTo>
                  <a:pt x="7847" y="0"/>
                </a:moveTo>
                <a:cubicBezTo>
                  <a:pt x="5383" y="0"/>
                  <a:pt x="2920" y="160"/>
                  <a:pt x="456" y="160"/>
                </a:cubicBezTo>
                <a:cubicBezTo>
                  <a:pt x="308" y="160"/>
                  <a:pt x="0" y="308"/>
                  <a:pt x="308" y="308"/>
                </a:cubicBezTo>
                <a:cubicBezTo>
                  <a:pt x="2612" y="308"/>
                  <a:pt x="4768" y="308"/>
                  <a:pt x="7083" y="160"/>
                </a:cubicBezTo>
                <a:lnTo>
                  <a:pt x="12319" y="160"/>
                </a:lnTo>
                <a:cubicBezTo>
                  <a:pt x="12790" y="160"/>
                  <a:pt x="13299" y="119"/>
                  <a:pt x="13808" y="119"/>
                </a:cubicBezTo>
                <a:cubicBezTo>
                  <a:pt x="14297" y="119"/>
                  <a:pt x="14785" y="157"/>
                  <a:pt x="15238" y="308"/>
                </a:cubicBezTo>
                <a:cubicBezTo>
                  <a:pt x="15238" y="308"/>
                  <a:pt x="15706" y="308"/>
                  <a:pt x="15546" y="160"/>
                </a:cubicBezTo>
                <a:cubicBezTo>
                  <a:pt x="14782" y="0"/>
                  <a:pt x="13698" y="0"/>
                  <a:pt x="1277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784634" y="435574"/>
            <a:ext cx="185197" cy="41155"/>
          </a:xfrm>
          <a:custGeom>
            <a:avLst/>
            <a:gdLst/>
            <a:ahLst/>
            <a:cxnLst/>
            <a:rect l="l" t="t" r="r" b="b"/>
            <a:pathLst>
              <a:path w="5544" h="1232" extrusionOk="0">
                <a:moveTo>
                  <a:pt x="4620" y="160"/>
                </a:moveTo>
                <a:cubicBezTo>
                  <a:pt x="4489" y="160"/>
                  <a:pt x="4877" y="778"/>
                  <a:pt x="5023" y="1084"/>
                </a:cubicBezTo>
                <a:lnTo>
                  <a:pt x="456" y="1084"/>
                </a:lnTo>
                <a:cubicBezTo>
                  <a:pt x="456" y="924"/>
                  <a:pt x="616" y="924"/>
                  <a:pt x="616" y="776"/>
                </a:cubicBezTo>
                <a:cubicBezTo>
                  <a:pt x="736" y="526"/>
                  <a:pt x="865" y="374"/>
                  <a:pt x="988" y="160"/>
                </a:cubicBezTo>
                <a:close/>
                <a:moveTo>
                  <a:pt x="924" y="0"/>
                </a:moveTo>
                <a:cubicBezTo>
                  <a:pt x="924" y="0"/>
                  <a:pt x="616" y="160"/>
                  <a:pt x="764" y="160"/>
                </a:cubicBezTo>
                <a:cubicBezTo>
                  <a:pt x="456" y="468"/>
                  <a:pt x="309" y="776"/>
                  <a:pt x="1" y="1232"/>
                </a:cubicBezTo>
                <a:lnTo>
                  <a:pt x="5236" y="1232"/>
                </a:lnTo>
                <a:cubicBezTo>
                  <a:pt x="5236" y="1232"/>
                  <a:pt x="5544" y="1232"/>
                  <a:pt x="5384" y="1084"/>
                </a:cubicBezTo>
                <a:cubicBezTo>
                  <a:pt x="5236" y="776"/>
                  <a:pt x="5076" y="308"/>
                  <a:pt x="492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506872" y="476695"/>
            <a:ext cx="740722" cy="51477"/>
          </a:xfrm>
          <a:custGeom>
            <a:avLst/>
            <a:gdLst/>
            <a:ahLst/>
            <a:cxnLst/>
            <a:rect l="l" t="t" r="r" b="b"/>
            <a:pathLst>
              <a:path w="22174" h="1541" extrusionOk="0">
                <a:moveTo>
                  <a:pt x="20634" y="1"/>
                </a:moveTo>
                <a:cubicBezTo>
                  <a:pt x="20474" y="1"/>
                  <a:pt x="20166" y="161"/>
                  <a:pt x="20326" y="161"/>
                </a:cubicBezTo>
                <a:cubicBezTo>
                  <a:pt x="21250" y="1085"/>
                  <a:pt x="20018" y="1085"/>
                  <a:pt x="19550" y="1233"/>
                </a:cubicBezTo>
                <a:lnTo>
                  <a:pt x="17086" y="1233"/>
                </a:lnTo>
                <a:cubicBezTo>
                  <a:pt x="16318" y="1286"/>
                  <a:pt x="15549" y="1304"/>
                  <a:pt x="14780" y="1304"/>
                </a:cubicBezTo>
                <a:cubicBezTo>
                  <a:pt x="13240" y="1304"/>
                  <a:pt x="11699" y="1233"/>
                  <a:pt x="10163" y="1233"/>
                </a:cubicBezTo>
                <a:lnTo>
                  <a:pt x="3536" y="1233"/>
                </a:lnTo>
                <a:cubicBezTo>
                  <a:pt x="2772" y="1085"/>
                  <a:pt x="2156" y="1085"/>
                  <a:pt x="1380" y="1085"/>
                </a:cubicBezTo>
                <a:cubicBezTo>
                  <a:pt x="764" y="1085"/>
                  <a:pt x="309" y="1085"/>
                  <a:pt x="764" y="161"/>
                </a:cubicBezTo>
                <a:cubicBezTo>
                  <a:pt x="764" y="81"/>
                  <a:pt x="687" y="41"/>
                  <a:pt x="610" y="41"/>
                </a:cubicBezTo>
                <a:cubicBezTo>
                  <a:pt x="533" y="41"/>
                  <a:pt x="456" y="81"/>
                  <a:pt x="456" y="161"/>
                </a:cubicBezTo>
                <a:cubicBezTo>
                  <a:pt x="148" y="617"/>
                  <a:pt x="1" y="1233"/>
                  <a:pt x="764" y="1233"/>
                </a:cubicBezTo>
                <a:cubicBezTo>
                  <a:pt x="1380" y="1393"/>
                  <a:pt x="2156" y="1393"/>
                  <a:pt x="2772" y="1393"/>
                </a:cubicBezTo>
                <a:cubicBezTo>
                  <a:pt x="5384" y="1393"/>
                  <a:pt x="8008" y="1541"/>
                  <a:pt x="10619" y="1541"/>
                </a:cubicBezTo>
                <a:lnTo>
                  <a:pt x="18318" y="1541"/>
                </a:lnTo>
                <a:cubicBezTo>
                  <a:pt x="18786" y="1393"/>
                  <a:pt x="22174" y="1541"/>
                  <a:pt x="2063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299004" y="194557"/>
            <a:ext cx="148986" cy="143508"/>
          </a:xfrm>
          <a:custGeom>
            <a:avLst/>
            <a:gdLst/>
            <a:ahLst/>
            <a:cxnLst/>
            <a:rect l="l" t="t" r="r" b="b"/>
            <a:pathLst>
              <a:path w="4460" h="4296" extrusionOk="0">
                <a:moveTo>
                  <a:pt x="2059" y="271"/>
                </a:moveTo>
                <a:cubicBezTo>
                  <a:pt x="2141" y="271"/>
                  <a:pt x="2223" y="278"/>
                  <a:pt x="2304" y="292"/>
                </a:cubicBezTo>
                <a:cubicBezTo>
                  <a:pt x="3388" y="292"/>
                  <a:pt x="4004" y="1216"/>
                  <a:pt x="4004" y="2140"/>
                </a:cubicBezTo>
                <a:cubicBezTo>
                  <a:pt x="4004" y="3212"/>
                  <a:pt x="3228" y="3988"/>
                  <a:pt x="1996" y="3988"/>
                </a:cubicBezTo>
                <a:cubicBezTo>
                  <a:pt x="1072" y="3828"/>
                  <a:pt x="456" y="2904"/>
                  <a:pt x="309" y="2140"/>
                </a:cubicBezTo>
                <a:cubicBezTo>
                  <a:pt x="309" y="1016"/>
                  <a:pt x="1201" y="271"/>
                  <a:pt x="2059" y="271"/>
                </a:cubicBezTo>
                <a:close/>
                <a:moveTo>
                  <a:pt x="2276" y="1"/>
                </a:moveTo>
                <a:cubicBezTo>
                  <a:pt x="1183" y="1"/>
                  <a:pt x="76" y="735"/>
                  <a:pt x="1" y="2140"/>
                </a:cubicBezTo>
                <a:cubicBezTo>
                  <a:pt x="1" y="3212"/>
                  <a:pt x="1072" y="4296"/>
                  <a:pt x="2156" y="4296"/>
                </a:cubicBezTo>
                <a:cubicBezTo>
                  <a:pt x="3383" y="4136"/>
                  <a:pt x="4304" y="3379"/>
                  <a:pt x="4458" y="2157"/>
                </a:cubicBezTo>
                <a:lnTo>
                  <a:pt x="4458" y="2157"/>
                </a:lnTo>
                <a:cubicBezTo>
                  <a:pt x="4459" y="2151"/>
                  <a:pt x="4460" y="2146"/>
                  <a:pt x="4460" y="2140"/>
                </a:cubicBezTo>
                <a:lnTo>
                  <a:pt x="4460" y="2140"/>
                </a:lnTo>
                <a:cubicBezTo>
                  <a:pt x="4460" y="2140"/>
                  <a:pt x="4460" y="2140"/>
                  <a:pt x="4460" y="2140"/>
                </a:cubicBezTo>
                <a:cubicBezTo>
                  <a:pt x="4460" y="2129"/>
                  <a:pt x="4459" y="2118"/>
                  <a:pt x="4458" y="2108"/>
                </a:cubicBezTo>
                <a:lnTo>
                  <a:pt x="4458" y="2108"/>
                </a:lnTo>
                <a:cubicBezTo>
                  <a:pt x="4371" y="684"/>
                  <a:pt x="3330" y="1"/>
                  <a:pt x="227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252505" y="152500"/>
            <a:ext cx="226352" cy="221375"/>
          </a:xfrm>
          <a:custGeom>
            <a:avLst/>
            <a:gdLst/>
            <a:ahLst/>
            <a:cxnLst/>
            <a:rect l="l" t="t" r="r" b="b"/>
            <a:pathLst>
              <a:path w="6776" h="6627" extrusionOk="0">
                <a:moveTo>
                  <a:pt x="3696" y="159"/>
                </a:moveTo>
                <a:cubicBezTo>
                  <a:pt x="5236" y="319"/>
                  <a:pt x="6468" y="1699"/>
                  <a:pt x="6468" y="3239"/>
                </a:cubicBezTo>
                <a:cubicBezTo>
                  <a:pt x="6328" y="4989"/>
                  <a:pt x="5215" y="6331"/>
                  <a:pt x="3527" y="6331"/>
                </a:cubicBezTo>
                <a:cubicBezTo>
                  <a:pt x="3433" y="6331"/>
                  <a:pt x="3337" y="6327"/>
                  <a:pt x="3240" y="6318"/>
                </a:cubicBezTo>
                <a:cubicBezTo>
                  <a:pt x="1540" y="6318"/>
                  <a:pt x="469" y="4779"/>
                  <a:pt x="469" y="3239"/>
                </a:cubicBezTo>
                <a:cubicBezTo>
                  <a:pt x="309" y="1551"/>
                  <a:pt x="2008" y="159"/>
                  <a:pt x="3696" y="159"/>
                </a:cubicBezTo>
                <a:close/>
                <a:moveTo>
                  <a:pt x="3790" y="1"/>
                </a:moveTo>
                <a:cubicBezTo>
                  <a:pt x="3710" y="1"/>
                  <a:pt x="3630" y="4"/>
                  <a:pt x="3548" y="11"/>
                </a:cubicBezTo>
                <a:cubicBezTo>
                  <a:pt x="1540" y="11"/>
                  <a:pt x="161" y="1391"/>
                  <a:pt x="1" y="3239"/>
                </a:cubicBezTo>
                <a:cubicBezTo>
                  <a:pt x="1" y="5087"/>
                  <a:pt x="1701" y="6626"/>
                  <a:pt x="3388" y="6626"/>
                </a:cubicBezTo>
                <a:cubicBezTo>
                  <a:pt x="5236" y="6479"/>
                  <a:pt x="6776" y="5087"/>
                  <a:pt x="6776" y="3239"/>
                </a:cubicBezTo>
                <a:cubicBezTo>
                  <a:pt x="6776" y="1626"/>
                  <a:pt x="5515" y="1"/>
                  <a:pt x="379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412180" y="312109"/>
            <a:ext cx="185197" cy="189740"/>
          </a:xfrm>
          <a:custGeom>
            <a:avLst/>
            <a:gdLst/>
            <a:ahLst/>
            <a:cxnLst/>
            <a:rect l="l" t="t" r="r" b="b"/>
            <a:pathLst>
              <a:path w="5544" h="5680" extrusionOk="0">
                <a:moveTo>
                  <a:pt x="1540" y="1"/>
                </a:moveTo>
                <a:cubicBezTo>
                  <a:pt x="1540" y="1"/>
                  <a:pt x="1232" y="1"/>
                  <a:pt x="1232" y="161"/>
                </a:cubicBezTo>
                <a:cubicBezTo>
                  <a:pt x="1848" y="777"/>
                  <a:pt x="2304" y="1540"/>
                  <a:pt x="2920" y="2156"/>
                </a:cubicBezTo>
                <a:cubicBezTo>
                  <a:pt x="3228" y="2624"/>
                  <a:pt x="3536" y="3080"/>
                  <a:pt x="4004" y="3548"/>
                </a:cubicBezTo>
                <a:cubicBezTo>
                  <a:pt x="4151" y="3856"/>
                  <a:pt x="4620" y="4312"/>
                  <a:pt x="4620" y="4620"/>
                </a:cubicBezTo>
                <a:cubicBezTo>
                  <a:pt x="4620" y="5001"/>
                  <a:pt x="4106" y="5479"/>
                  <a:pt x="3749" y="5479"/>
                </a:cubicBezTo>
                <a:cubicBezTo>
                  <a:pt x="3667" y="5479"/>
                  <a:pt x="3593" y="5454"/>
                  <a:pt x="3536" y="5396"/>
                </a:cubicBezTo>
                <a:lnTo>
                  <a:pt x="3080" y="4928"/>
                </a:lnTo>
                <a:cubicBezTo>
                  <a:pt x="2612" y="4472"/>
                  <a:pt x="2156" y="3856"/>
                  <a:pt x="1848" y="3388"/>
                </a:cubicBezTo>
                <a:cubicBezTo>
                  <a:pt x="1380" y="2624"/>
                  <a:pt x="764" y="2009"/>
                  <a:pt x="308" y="1232"/>
                </a:cubicBezTo>
                <a:cubicBezTo>
                  <a:pt x="308" y="1190"/>
                  <a:pt x="282" y="1172"/>
                  <a:pt x="245" y="1172"/>
                </a:cubicBezTo>
                <a:cubicBezTo>
                  <a:pt x="155" y="1172"/>
                  <a:pt x="0" y="1279"/>
                  <a:pt x="0" y="1393"/>
                </a:cubicBezTo>
                <a:cubicBezTo>
                  <a:pt x="616" y="2464"/>
                  <a:pt x="1380" y="3388"/>
                  <a:pt x="2156" y="4312"/>
                </a:cubicBezTo>
                <a:cubicBezTo>
                  <a:pt x="2612" y="4996"/>
                  <a:pt x="2980" y="5679"/>
                  <a:pt x="3639" y="5679"/>
                </a:cubicBezTo>
                <a:cubicBezTo>
                  <a:pt x="3871" y="5679"/>
                  <a:pt x="4139" y="5595"/>
                  <a:pt x="4459" y="5396"/>
                </a:cubicBezTo>
                <a:cubicBezTo>
                  <a:pt x="5543" y="4620"/>
                  <a:pt x="4459" y="3856"/>
                  <a:pt x="4004" y="3080"/>
                </a:cubicBezTo>
                <a:cubicBezTo>
                  <a:pt x="3228" y="2009"/>
                  <a:pt x="2464" y="1085"/>
                  <a:pt x="154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1711499" y="310172"/>
            <a:ext cx="738551" cy="491287"/>
          </a:xfrm>
          <a:custGeom>
            <a:avLst/>
            <a:gdLst/>
            <a:ahLst/>
            <a:cxnLst/>
            <a:rect l="l" t="t" r="r" b="b"/>
            <a:pathLst>
              <a:path w="22109" h="14707" extrusionOk="0">
                <a:moveTo>
                  <a:pt x="7921" y="283"/>
                </a:moveTo>
                <a:cubicBezTo>
                  <a:pt x="9122" y="283"/>
                  <a:pt x="10284" y="823"/>
                  <a:pt x="10716" y="2067"/>
                </a:cubicBezTo>
                <a:cubicBezTo>
                  <a:pt x="10716" y="2140"/>
                  <a:pt x="10793" y="2177"/>
                  <a:pt x="10870" y="2177"/>
                </a:cubicBezTo>
                <a:cubicBezTo>
                  <a:pt x="10947" y="2177"/>
                  <a:pt x="11024" y="2140"/>
                  <a:pt x="11024" y="2067"/>
                </a:cubicBezTo>
                <a:cubicBezTo>
                  <a:pt x="11481" y="805"/>
                  <a:pt x="12956" y="398"/>
                  <a:pt x="14255" y="398"/>
                </a:cubicBezTo>
                <a:cubicBezTo>
                  <a:pt x="14707" y="398"/>
                  <a:pt x="15137" y="447"/>
                  <a:pt x="15496" y="527"/>
                </a:cubicBezTo>
                <a:cubicBezTo>
                  <a:pt x="17036" y="675"/>
                  <a:pt x="17959" y="2067"/>
                  <a:pt x="17651" y="3446"/>
                </a:cubicBezTo>
                <a:cubicBezTo>
                  <a:pt x="17651" y="3606"/>
                  <a:pt x="17799" y="3606"/>
                  <a:pt x="17959" y="3606"/>
                </a:cubicBezTo>
                <a:cubicBezTo>
                  <a:pt x="18443" y="3284"/>
                  <a:pt x="19095" y="3046"/>
                  <a:pt x="19717" y="3046"/>
                </a:cubicBezTo>
                <a:cubicBezTo>
                  <a:pt x="20282" y="3046"/>
                  <a:pt x="20823" y="3243"/>
                  <a:pt x="21187" y="3754"/>
                </a:cubicBezTo>
                <a:cubicBezTo>
                  <a:pt x="21963" y="4986"/>
                  <a:pt x="21347" y="6686"/>
                  <a:pt x="19955" y="7142"/>
                </a:cubicBezTo>
                <a:cubicBezTo>
                  <a:pt x="19955" y="7302"/>
                  <a:pt x="19807" y="7302"/>
                  <a:pt x="19955" y="7450"/>
                </a:cubicBezTo>
                <a:cubicBezTo>
                  <a:pt x="21347" y="8226"/>
                  <a:pt x="21803" y="9913"/>
                  <a:pt x="20423" y="11145"/>
                </a:cubicBezTo>
                <a:cubicBezTo>
                  <a:pt x="19886" y="11682"/>
                  <a:pt x="19037" y="12011"/>
                  <a:pt x="18208" y="12011"/>
                </a:cubicBezTo>
                <a:cubicBezTo>
                  <a:pt x="17610" y="12011"/>
                  <a:pt x="17021" y="11840"/>
                  <a:pt x="16567" y="11453"/>
                </a:cubicBezTo>
                <a:lnTo>
                  <a:pt x="16259" y="11453"/>
                </a:lnTo>
                <a:cubicBezTo>
                  <a:pt x="15624" y="12012"/>
                  <a:pt x="14906" y="12322"/>
                  <a:pt x="14192" y="12322"/>
                </a:cubicBezTo>
                <a:cubicBezTo>
                  <a:pt x="13521" y="12322"/>
                  <a:pt x="12852" y="12049"/>
                  <a:pt x="12256" y="11453"/>
                </a:cubicBezTo>
                <a:cubicBezTo>
                  <a:pt x="12108" y="11453"/>
                  <a:pt x="11948" y="11453"/>
                  <a:pt x="11948" y="11613"/>
                </a:cubicBezTo>
                <a:cubicBezTo>
                  <a:pt x="11808" y="13360"/>
                  <a:pt x="10425" y="14413"/>
                  <a:pt x="8713" y="14523"/>
                </a:cubicBezTo>
                <a:lnTo>
                  <a:pt x="8713" y="14523"/>
                </a:lnTo>
                <a:cubicBezTo>
                  <a:pt x="9773" y="13853"/>
                  <a:pt x="10463" y="12610"/>
                  <a:pt x="9517" y="11491"/>
                </a:cubicBezTo>
                <a:lnTo>
                  <a:pt x="9517" y="11491"/>
                </a:lnTo>
                <a:cubicBezTo>
                  <a:pt x="9513" y="11467"/>
                  <a:pt x="9501" y="11450"/>
                  <a:pt x="9483" y="11439"/>
                </a:cubicBezTo>
                <a:lnTo>
                  <a:pt x="9483" y="11439"/>
                </a:lnTo>
                <a:cubicBezTo>
                  <a:pt x="9475" y="11406"/>
                  <a:pt x="9440" y="11392"/>
                  <a:pt x="9395" y="11392"/>
                </a:cubicBezTo>
                <a:cubicBezTo>
                  <a:pt x="9345" y="11392"/>
                  <a:pt x="9282" y="11410"/>
                  <a:pt x="9233" y="11438"/>
                </a:cubicBezTo>
                <a:lnTo>
                  <a:pt x="9233" y="11438"/>
                </a:lnTo>
                <a:cubicBezTo>
                  <a:pt x="9199" y="11446"/>
                  <a:pt x="9176" y="11453"/>
                  <a:pt x="9176" y="11453"/>
                </a:cubicBezTo>
                <a:cubicBezTo>
                  <a:pt x="8948" y="12071"/>
                  <a:pt x="8405" y="12265"/>
                  <a:pt x="7825" y="12265"/>
                </a:cubicBezTo>
                <a:cubicBezTo>
                  <a:pt x="7250" y="12265"/>
                  <a:pt x="6637" y="12075"/>
                  <a:pt x="6257" y="11921"/>
                </a:cubicBezTo>
                <a:cubicBezTo>
                  <a:pt x="5481" y="11613"/>
                  <a:pt x="4717" y="10837"/>
                  <a:pt x="4865" y="9913"/>
                </a:cubicBezTo>
                <a:cubicBezTo>
                  <a:pt x="4865" y="9839"/>
                  <a:pt x="4788" y="9802"/>
                  <a:pt x="4711" y="9802"/>
                </a:cubicBezTo>
                <a:cubicBezTo>
                  <a:pt x="4634" y="9802"/>
                  <a:pt x="4557" y="9839"/>
                  <a:pt x="4557" y="9913"/>
                </a:cubicBezTo>
                <a:cubicBezTo>
                  <a:pt x="4554" y="9915"/>
                  <a:pt x="4552" y="9917"/>
                  <a:pt x="4549" y="9919"/>
                </a:cubicBezTo>
                <a:lnTo>
                  <a:pt x="4549" y="9919"/>
                </a:lnTo>
                <a:cubicBezTo>
                  <a:pt x="4505" y="9913"/>
                  <a:pt x="4456" y="9913"/>
                  <a:pt x="4409" y="9913"/>
                </a:cubicBezTo>
                <a:cubicBezTo>
                  <a:pt x="4409" y="9945"/>
                  <a:pt x="4410" y="9977"/>
                  <a:pt x="4411" y="10008"/>
                </a:cubicBezTo>
                <a:lnTo>
                  <a:pt x="4411" y="10008"/>
                </a:lnTo>
                <a:cubicBezTo>
                  <a:pt x="3876" y="10346"/>
                  <a:pt x="3216" y="10657"/>
                  <a:pt x="2585" y="10657"/>
                </a:cubicBezTo>
                <a:cubicBezTo>
                  <a:pt x="2132" y="10657"/>
                  <a:pt x="1695" y="10498"/>
                  <a:pt x="1330" y="10073"/>
                </a:cubicBezTo>
                <a:cubicBezTo>
                  <a:pt x="406" y="9150"/>
                  <a:pt x="861" y="7610"/>
                  <a:pt x="1945" y="6834"/>
                </a:cubicBezTo>
                <a:lnTo>
                  <a:pt x="1945" y="6686"/>
                </a:lnTo>
                <a:cubicBezTo>
                  <a:pt x="1169" y="6378"/>
                  <a:pt x="553" y="5602"/>
                  <a:pt x="714" y="4678"/>
                </a:cubicBezTo>
                <a:cubicBezTo>
                  <a:pt x="814" y="3636"/>
                  <a:pt x="1975" y="2875"/>
                  <a:pt x="3002" y="2875"/>
                </a:cubicBezTo>
                <a:cubicBezTo>
                  <a:pt x="3492" y="2875"/>
                  <a:pt x="3951" y="3048"/>
                  <a:pt x="4249" y="3446"/>
                </a:cubicBezTo>
                <a:cubicBezTo>
                  <a:pt x="4296" y="3493"/>
                  <a:pt x="4343" y="3513"/>
                  <a:pt x="4384" y="3513"/>
                </a:cubicBezTo>
                <a:cubicBezTo>
                  <a:pt x="4484" y="3513"/>
                  <a:pt x="4557" y="3403"/>
                  <a:pt x="4557" y="3298"/>
                </a:cubicBezTo>
                <a:cubicBezTo>
                  <a:pt x="4285" y="1462"/>
                  <a:pt x="6146" y="283"/>
                  <a:pt x="7921" y="283"/>
                </a:cubicBezTo>
                <a:close/>
                <a:moveTo>
                  <a:pt x="7989" y="1"/>
                </a:moveTo>
                <a:cubicBezTo>
                  <a:pt x="6188" y="1"/>
                  <a:pt x="4285" y="1153"/>
                  <a:pt x="4226" y="2990"/>
                </a:cubicBezTo>
                <a:lnTo>
                  <a:pt x="4226" y="2990"/>
                </a:lnTo>
                <a:cubicBezTo>
                  <a:pt x="3867" y="2727"/>
                  <a:pt x="3442" y="2610"/>
                  <a:pt x="3007" y="2610"/>
                </a:cubicBezTo>
                <a:cubicBezTo>
                  <a:pt x="2284" y="2610"/>
                  <a:pt x="1535" y="2933"/>
                  <a:pt x="1022" y="3446"/>
                </a:cubicBezTo>
                <a:cubicBezTo>
                  <a:pt x="553" y="4062"/>
                  <a:pt x="98" y="4986"/>
                  <a:pt x="553" y="5762"/>
                </a:cubicBezTo>
                <a:cubicBezTo>
                  <a:pt x="714" y="6070"/>
                  <a:pt x="861" y="6378"/>
                  <a:pt x="1169" y="6526"/>
                </a:cubicBezTo>
                <a:lnTo>
                  <a:pt x="1456" y="6812"/>
                </a:lnTo>
                <a:lnTo>
                  <a:pt x="1456" y="6812"/>
                </a:lnTo>
                <a:cubicBezTo>
                  <a:pt x="362" y="7652"/>
                  <a:pt x="0" y="9512"/>
                  <a:pt x="1169" y="10529"/>
                </a:cubicBezTo>
                <a:cubicBezTo>
                  <a:pt x="1557" y="10860"/>
                  <a:pt x="2004" y="10993"/>
                  <a:pt x="2459" y="10993"/>
                </a:cubicBezTo>
                <a:cubicBezTo>
                  <a:pt x="3155" y="10993"/>
                  <a:pt x="3872" y="10682"/>
                  <a:pt x="4436" y="10287"/>
                </a:cubicBezTo>
                <a:lnTo>
                  <a:pt x="4436" y="10287"/>
                </a:lnTo>
                <a:cubicBezTo>
                  <a:pt x="4610" y="11444"/>
                  <a:pt x="5582" y="12098"/>
                  <a:pt x="6565" y="12377"/>
                </a:cubicBezTo>
                <a:cubicBezTo>
                  <a:pt x="6887" y="12484"/>
                  <a:pt x="7303" y="12554"/>
                  <a:pt x="7720" y="12554"/>
                </a:cubicBezTo>
                <a:cubicBezTo>
                  <a:pt x="8391" y="12554"/>
                  <a:pt x="9067" y="12374"/>
                  <a:pt x="9369" y="11877"/>
                </a:cubicBezTo>
                <a:lnTo>
                  <a:pt x="9369" y="11877"/>
                </a:lnTo>
                <a:cubicBezTo>
                  <a:pt x="9974" y="12881"/>
                  <a:pt x="9248" y="13967"/>
                  <a:pt x="8253" y="14533"/>
                </a:cubicBezTo>
                <a:cubicBezTo>
                  <a:pt x="8253" y="14533"/>
                  <a:pt x="8105" y="14693"/>
                  <a:pt x="8253" y="14693"/>
                </a:cubicBezTo>
                <a:cubicBezTo>
                  <a:pt x="8384" y="14702"/>
                  <a:pt x="8514" y="14706"/>
                  <a:pt x="8642" y="14706"/>
                </a:cubicBezTo>
                <a:cubicBezTo>
                  <a:pt x="10520" y="14706"/>
                  <a:pt x="12081" y="13749"/>
                  <a:pt x="12242" y="11929"/>
                </a:cubicBezTo>
                <a:lnTo>
                  <a:pt x="12242" y="11929"/>
                </a:lnTo>
                <a:cubicBezTo>
                  <a:pt x="12704" y="12334"/>
                  <a:pt x="13326" y="12537"/>
                  <a:pt x="13956" y="12537"/>
                </a:cubicBezTo>
                <a:cubicBezTo>
                  <a:pt x="14120" y="12576"/>
                  <a:pt x="14284" y="12595"/>
                  <a:pt x="14445" y="12595"/>
                </a:cubicBezTo>
                <a:cubicBezTo>
                  <a:pt x="14888" y="12595"/>
                  <a:pt x="15309" y="12455"/>
                  <a:pt x="15644" y="12229"/>
                </a:cubicBezTo>
                <a:cubicBezTo>
                  <a:pt x="15789" y="12229"/>
                  <a:pt x="16430" y="11844"/>
                  <a:pt x="16319" y="11662"/>
                </a:cubicBezTo>
                <a:lnTo>
                  <a:pt x="16319" y="11662"/>
                </a:lnTo>
                <a:cubicBezTo>
                  <a:pt x="16457" y="11764"/>
                  <a:pt x="16587" y="11781"/>
                  <a:pt x="16728" y="11921"/>
                </a:cubicBezTo>
                <a:cubicBezTo>
                  <a:pt x="17144" y="12145"/>
                  <a:pt x="17628" y="12248"/>
                  <a:pt x="18125" y="12248"/>
                </a:cubicBezTo>
                <a:cubicBezTo>
                  <a:pt x="20015" y="12248"/>
                  <a:pt x="22109" y="10758"/>
                  <a:pt x="21495" y="8681"/>
                </a:cubicBezTo>
                <a:cubicBezTo>
                  <a:pt x="21347" y="8226"/>
                  <a:pt x="21039" y="7758"/>
                  <a:pt x="20571" y="7450"/>
                </a:cubicBezTo>
                <a:cubicBezTo>
                  <a:pt x="20497" y="7376"/>
                  <a:pt x="20383" y="7376"/>
                  <a:pt x="20306" y="7376"/>
                </a:cubicBezTo>
                <a:cubicBezTo>
                  <a:pt x="20229" y="7376"/>
                  <a:pt x="20189" y="7376"/>
                  <a:pt x="20263" y="7302"/>
                </a:cubicBezTo>
                <a:cubicBezTo>
                  <a:pt x="20423" y="7302"/>
                  <a:pt x="20571" y="7142"/>
                  <a:pt x="20571" y="7142"/>
                </a:cubicBezTo>
                <a:cubicBezTo>
                  <a:pt x="21347" y="6686"/>
                  <a:pt x="21963" y="5762"/>
                  <a:pt x="21803" y="4838"/>
                </a:cubicBezTo>
                <a:cubicBezTo>
                  <a:pt x="21706" y="3427"/>
                  <a:pt x="20748" y="2807"/>
                  <a:pt x="19621" y="2807"/>
                </a:cubicBezTo>
                <a:cubicBezTo>
                  <a:pt x="19143" y="2807"/>
                  <a:pt x="18634" y="2919"/>
                  <a:pt x="18148" y="3129"/>
                </a:cubicBezTo>
                <a:lnTo>
                  <a:pt x="18148" y="3129"/>
                </a:lnTo>
                <a:cubicBezTo>
                  <a:pt x="18257" y="1605"/>
                  <a:pt x="17085" y="507"/>
                  <a:pt x="15644" y="219"/>
                </a:cubicBezTo>
                <a:cubicBezTo>
                  <a:pt x="15312" y="152"/>
                  <a:pt x="14924" y="115"/>
                  <a:pt x="14512" y="115"/>
                </a:cubicBezTo>
                <a:cubicBezTo>
                  <a:pt x="13149" y="115"/>
                  <a:pt x="11532" y="528"/>
                  <a:pt x="10883" y="1688"/>
                </a:cubicBezTo>
                <a:lnTo>
                  <a:pt x="10883" y="1688"/>
                </a:lnTo>
                <a:cubicBezTo>
                  <a:pt x="10354" y="517"/>
                  <a:pt x="9195" y="1"/>
                  <a:pt x="798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915135" y="516614"/>
            <a:ext cx="56822" cy="52713"/>
          </a:xfrm>
          <a:custGeom>
            <a:avLst/>
            <a:gdLst/>
            <a:ahLst/>
            <a:cxnLst/>
            <a:rect l="l" t="t" r="r" b="b"/>
            <a:pathLst>
              <a:path w="1701" h="1578" extrusionOk="0">
                <a:moveTo>
                  <a:pt x="925" y="198"/>
                </a:moveTo>
                <a:cubicBezTo>
                  <a:pt x="1085" y="198"/>
                  <a:pt x="1233" y="506"/>
                  <a:pt x="1233" y="814"/>
                </a:cubicBezTo>
                <a:cubicBezTo>
                  <a:pt x="1233" y="962"/>
                  <a:pt x="1085" y="1270"/>
                  <a:pt x="777" y="1270"/>
                </a:cubicBezTo>
                <a:cubicBezTo>
                  <a:pt x="617" y="1270"/>
                  <a:pt x="469" y="962"/>
                  <a:pt x="469" y="814"/>
                </a:cubicBezTo>
                <a:cubicBezTo>
                  <a:pt x="469" y="506"/>
                  <a:pt x="617" y="198"/>
                  <a:pt x="925" y="198"/>
                </a:cubicBezTo>
                <a:close/>
                <a:moveTo>
                  <a:pt x="851" y="1"/>
                </a:moveTo>
                <a:cubicBezTo>
                  <a:pt x="466" y="1"/>
                  <a:pt x="81" y="272"/>
                  <a:pt x="1" y="814"/>
                </a:cubicBezTo>
                <a:cubicBezTo>
                  <a:pt x="1" y="1122"/>
                  <a:pt x="469" y="1578"/>
                  <a:pt x="777" y="1578"/>
                </a:cubicBezTo>
                <a:cubicBezTo>
                  <a:pt x="1233" y="1430"/>
                  <a:pt x="1701" y="1122"/>
                  <a:pt x="1701" y="814"/>
                </a:cubicBezTo>
                <a:cubicBezTo>
                  <a:pt x="1701" y="780"/>
                  <a:pt x="1695" y="752"/>
                  <a:pt x="1685" y="729"/>
                </a:cubicBezTo>
                <a:lnTo>
                  <a:pt x="1685" y="729"/>
                </a:lnTo>
                <a:cubicBezTo>
                  <a:pt x="1579" y="243"/>
                  <a:pt x="1215" y="1"/>
                  <a:pt x="85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054234" y="517784"/>
            <a:ext cx="51477" cy="46667"/>
          </a:xfrm>
          <a:custGeom>
            <a:avLst/>
            <a:gdLst/>
            <a:ahLst/>
            <a:cxnLst/>
            <a:rect l="l" t="t" r="r" b="b"/>
            <a:pathLst>
              <a:path w="1541" h="1397" extrusionOk="0">
                <a:moveTo>
                  <a:pt x="764" y="163"/>
                </a:moveTo>
                <a:cubicBezTo>
                  <a:pt x="1072" y="311"/>
                  <a:pt x="1232" y="471"/>
                  <a:pt x="1232" y="779"/>
                </a:cubicBezTo>
                <a:cubicBezTo>
                  <a:pt x="1232" y="1029"/>
                  <a:pt x="1127" y="1278"/>
                  <a:pt x="923" y="1278"/>
                </a:cubicBezTo>
                <a:cubicBezTo>
                  <a:pt x="875" y="1278"/>
                  <a:pt x="822" y="1265"/>
                  <a:pt x="764" y="1235"/>
                </a:cubicBezTo>
                <a:cubicBezTo>
                  <a:pt x="456" y="1235"/>
                  <a:pt x="308" y="927"/>
                  <a:pt x="308" y="779"/>
                </a:cubicBezTo>
                <a:cubicBezTo>
                  <a:pt x="308" y="471"/>
                  <a:pt x="456" y="163"/>
                  <a:pt x="764" y="163"/>
                </a:cubicBezTo>
                <a:close/>
                <a:moveTo>
                  <a:pt x="869" y="1"/>
                </a:moveTo>
                <a:cubicBezTo>
                  <a:pt x="454" y="1"/>
                  <a:pt x="0" y="277"/>
                  <a:pt x="0" y="779"/>
                </a:cubicBezTo>
                <a:cubicBezTo>
                  <a:pt x="0" y="1201"/>
                  <a:pt x="322" y="1397"/>
                  <a:pt x="671" y="1397"/>
                </a:cubicBezTo>
                <a:cubicBezTo>
                  <a:pt x="1086" y="1397"/>
                  <a:pt x="1540" y="1120"/>
                  <a:pt x="1540" y="619"/>
                </a:cubicBezTo>
                <a:cubicBezTo>
                  <a:pt x="1540" y="197"/>
                  <a:pt x="1219" y="1"/>
                  <a:pt x="86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187954" y="517784"/>
            <a:ext cx="56421" cy="46600"/>
          </a:xfrm>
          <a:custGeom>
            <a:avLst/>
            <a:gdLst/>
            <a:ahLst/>
            <a:cxnLst/>
            <a:rect l="l" t="t" r="r" b="b"/>
            <a:pathLst>
              <a:path w="1689" h="1395" extrusionOk="0">
                <a:moveTo>
                  <a:pt x="925" y="163"/>
                </a:moveTo>
                <a:cubicBezTo>
                  <a:pt x="1233" y="311"/>
                  <a:pt x="1381" y="471"/>
                  <a:pt x="1381" y="779"/>
                </a:cubicBezTo>
                <a:cubicBezTo>
                  <a:pt x="1381" y="1029"/>
                  <a:pt x="1178" y="1278"/>
                  <a:pt x="937" y="1278"/>
                </a:cubicBezTo>
                <a:cubicBezTo>
                  <a:pt x="881" y="1278"/>
                  <a:pt x="823" y="1265"/>
                  <a:pt x="765" y="1235"/>
                </a:cubicBezTo>
                <a:cubicBezTo>
                  <a:pt x="617" y="1087"/>
                  <a:pt x="457" y="927"/>
                  <a:pt x="457" y="619"/>
                </a:cubicBezTo>
                <a:cubicBezTo>
                  <a:pt x="457" y="471"/>
                  <a:pt x="457" y="471"/>
                  <a:pt x="617" y="311"/>
                </a:cubicBezTo>
                <a:cubicBezTo>
                  <a:pt x="617" y="163"/>
                  <a:pt x="765" y="163"/>
                  <a:pt x="925" y="163"/>
                </a:cubicBezTo>
                <a:close/>
                <a:moveTo>
                  <a:pt x="1004" y="1"/>
                </a:moveTo>
                <a:cubicBezTo>
                  <a:pt x="572" y="1"/>
                  <a:pt x="81" y="277"/>
                  <a:pt x="1" y="779"/>
                </a:cubicBezTo>
                <a:cubicBezTo>
                  <a:pt x="1" y="1235"/>
                  <a:pt x="457" y="1395"/>
                  <a:pt x="925" y="1395"/>
                </a:cubicBezTo>
                <a:cubicBezTo>
                  <a:pt x="1381" y="1395"/>
                  <a:pt x="1689" y="1087"/>
                  <a:pt x="1689" y="619"/>
                </a:cubicBezTo>
                <a:cubicBezTo>
                  <a:pt x="1689" y="197"/>
                  <a:pt x="1367" y="1"/>
                  <a:pt x="100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617922" y="-84709"/>
            <a:ext cx="560469" cy="363313"/>
          </a:xfrm>
          <a:custGeom>
            <a:avLst/>
            <a:gdLst/>
            <a:ahLst/>
            <a:cxnLst/>
            <a:rect l="l" t="t" r="r" b="b"/>
            <a:pathLst>
              <a:path w="16778" h="10876" extrusionOk="0">
                <a:moveTo>
                  <a:pt x="8507" y="231"/>
                </a:moveTo>
                <a:cubicBezTo>
                  <a:pt x="9654" y="231"/>
                  <a:pt x="10777" y="306"/>
                  <a:pt x="11851" y="485"/>
                </a:cubicBezTo>
                <a:cubicBezTo>
                  <a:pt x="13390" y="645"/>
                  <a:pt x="14930" y="1261"/>
                  <a:pt x="15546" y="2641"/>
                </a:cubicBezTo>
                <a:cubicBezTo>
                  <a:pt x="16322" y="4341"/>
                  <a:pt x="16778" y="6336"/>
                  <a:pt x="16014" y="8184"/>
                </a:cubicBezTo>
                <a:cubicBezTo>
                  <a:pt x="15166" y="10202"/>
                  <a:pt x="12783" y="10755"/>
                  <a:pt x="10528" y="10755"/>
                </a:cubicBezTo>
                <a:cubicBezTo>
                  <a:pt x="9508" y="10755"/>
                  <a:pt x="8513" y="10642"/>
                  <a:pt x="7699" y="10500"/>
                </a:cubicBezTo>
                <a:cubicBezTo>
                  <a:pt x="6160" y="10192"/>
                  <a:pt x="4460" y="9724"/>
                  <a:pt x="2920" y="8960"/>
                </a:cubicBezTo>
                <a:cubicBezTo>
                  <a:pt x="2772" y="8960"/>
                  <a:pt x="2156" y="9268"/>
                  <a:pt x="2156" y="9268"/>
                </a:cubicBezTo>
                <a:cubicBezTo>
                  <a:pt x="1482" y="9535"/>
                  <a:pt x="930" y="9682"/>
                  <a:pt x="393" y="9917"/>
                </a:cubicBezTo>
                <a:lnTo>
                  <a:pt x="393" y="9917"/>
                </a:lnTo>
                <a:cubicBezTo>
                  <a:pt x="803" y="9358"/>
                  <a:pt x="1091" y="8921"/>
                  <a:pt x="1380" y="8344"/>
                </a:cubicBezTo>
                <a:cubicBezTo>
                  <a:pt x="1540" y="7876"/>
                  <a:pt x="1540" y="7568"/>
                  <a:pt x="1380" y="6952"/>
                </a:cubicBezTo>
                <a:cubicBezTo>
                  <a:pt x="1232" y="5412"/>
                  <a:pt x="1072" y="3417"/>
                  <a:pt x="1848" y="1877"/>
                </a:cubicBezTo>
                <a:cubicBezTo>
                  <a:pt x="2464" y="485"/>
                  <a:pt x="4768" y="485"/>
                  <a:pt x="5999" y="337"/>
                </a:cubicBezTo>
                <a:cubicBezTo>
                  <a:pt x="6841" y="270"/>
                  <a:pt x="7680" y="231"/>
                  <a:pt x="8507" y="231"/>
                </a:cubicBezTo>
                <a:close/>
                <a:moveTo>
                  <a:pt x="8294" y="0"/>
                </a:moveTo>
                <a:cubicBezTo>
                  <a:pt x="6360" y="0"/>
                  <a:pt x="4323" y="246"/>
                  <a:pt x="2612" y="953"/>
                </a:cubicBezTo>
                <a:cubicBezTo>
                  <a:pt x="924" y="1717"/>
                  <a:pt x="924" y="3873"/>
                  <a:pt x="924" y="5412"/>
                </a:cubicBezTo>
                <a:cubicBezTo>
                  <a:pt x="1072" y="6189"/>
                  <a:pt x="1072" y="6952"/>
                  <a:pt x="1232" y="7728"/>
                </a:cubicBezTo>
                <a:cubicBezTo>
                  <a:pt x="1380" y="8492"/>
                  <a:pt x="308" y="9576"/>
                  <a:pt x="0" y="10032"/>
                </a:cubicBezTo>
                <a:lnTo>
                  <a:pt x="148" y="10032"/>
                </a:lnTo>
                <a:cubicBezTo>
                  <a:pt x="46" y="10085"/>
                  <a:pt x="11" y="10103"/>
                  <a:pt x="17" y="10103"/>
                </a:cubicBezTo>
                <a:cubicBezTo>
                  <a:pt x="29" y="10103"/>
                  <a:pt x="202" y="10032"/>
                  <a:pt x="308" y="10032"/>
                </a:cubicBezTo>
                <a:cubicBezTo>
                  <a:pt x="764" y="9884"/>
                  <a:pt x="1380" y="9576"/>
                  <a:pt x="1996" y="9416"/>
                </a:cubicBezTo>
                <a:cubicBezTo>
                  <a:pt x="2130" y="9293"/>
                  <a:pt x="2366" y="9272"/>
                  <a:pt x="2620" y="9176"/>
                </a:cubicBezTo>
                <a:lnTo>
                  <a:pt x="2620" y="9176"/>
                </a:lnTo>
                <a:cubicBezTo>
                  <a:pt x="2647" y="9198"/>
                  <a:pt x="2695" y="9228"/>
                  <a:pt x="2772" y="9268"/>
                </a:cubicBezTo>
                <a:cubicBezTo>
                  <a:pt x="4620" y="10032"/>
                  <a:pt x="6467" y="10500"/>
                  <a:pt x="8463" y="10808"/>
                </a:cubicBezTo>
                <a:cubicBezTo>
                  <a:pt x="8935" y="10851"/>
                  <a:pt x="9433" y="10876"/>
                  <a:pt x="9942" y="10876"/>
                </a:cubicBezTo>
                <a:cubicBezTo>
                  <a:pt x="13091" y="10876"/>
                  <a:pt x="16651" y="9921"/>
                  <a:pt x="16778" y="6336"/>
                </a:cubicBezTo>
                <a:cubicBezTo>
                  <a:pt x="16778" y="4797"/>
                  <a:pt x="16322" y="2801"/>
                  <a:pt x="15398" y="1569"/>
                </a:cubicBezTo>
                <a:cubicBezTo>
                  <a:pt x="14314" y="645"/>
                  <a:pt x="12627" y="337"/>
                  <a:pt x="11235" y="177"/>
                </a:cubicBezTo>
                <a:cubicBezTo>
                  <a:pt x="10327" y="70"/>
                  <a:pt x="9325" y="0"/>
                  <a:pt x="829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3759359" y="71059"/>
            <a:ext cx="58993" cy="50241"/>
          </a:xfrm>
          <a:custGeom>
            <a:avLst/>
            <a:gdLst/>
            <a:ahLst/>
            <a:cxnLst/>
            <a:rect l="l" t="t" r="r" b="b"/>
            <a:pathLst>
              <a:path w="1766" h="1504" extrusionOk="0">
                <a:moveTo>
                  <a:pt x="842" y="134"/>
                </a:moveTo>
                <a:cubicBezTo>
                  <a:pt x="1149" y="294"/>
                  <a:pt x="1310" y="602"/>
                  <a:pt x="1310" y="749"/>
                </a:cubicBezTo>
                <a:cubicBezTo>
                  <a:pt x="1310" y="1057"/>
                  <a:pt x="1149" y="1365"/>
                  <a:pt x="842" y="1365"/>
                </a:cubicBezTo>
                <a:cubicBezTo>
                  <a:pt x="534" y="1218"/>
                  <a:pt x="386" y="1057"/>
                  <a:pt x="386" y="749"/>
                </a:cubicBezTo>
                <a:cubicBezTo>
                  <a:pt x="386" y="442"/>
                  <a:pt x="534" y="134"/>
                  <a:pt x="842" y="134"/>
                </a:cubicBezTo>
                <a:close/>
                <a:moveTo>
                  <a:pt x="911" y="0"/>
                </a:moveTo>
                <a:cubicBezTo>
                  <a:pt x="492" y="0"/>
                  <a:pt x="78" y="271"/>
                  <a:pt x="78" y="749"/>
                </a:cubicBezTo>
                <a:cubicBezTo>
                  <a:pt x="1" y="1270"/>
                  <a:pt x="353" y="1504"/>
                  <a:pt x="756" y="1504"/>
                </a:cubicBezTo>
                <a:cubicBezTo>
                  <a:pt x="1184" y="1504"/>
                  <a:pt x="1669" y="1240"/>
                  <a:pt x="1760" y="777"/>
                </a:cubicBezTo>
                <a:lnTo>
                  <a:pt x="1760" y="777"/>
                </a:lnTo>
                <a:cubicBezTo>
                  <a:pt x="1764" y="769"/>
                  <a:pt x="1765" y="759"/>
                  <a:pt x="1765" y="749"/>
                </a:cubicBezTo>
                <a:lnTo>
                  <a:pt x="1765" y="749"/>
                </a:lnTo>
                <a:cubicBezTo>
                  <a:pt x="1765" y="749"/>
                  <a:pt x="1765" y="749"/>
                  <a:pt x="1765" y="749"/>
                </a:cubicBezTo>
                <a:cubicBezTo>
                  <a:pt x="1765" y="743"/>
                  <a:pt x="1764" y="736"/>
                  <a:pt x="1762" y="730"/>
                </a:cubicBezTo>
                <a:lnTo>
                  <a:pt x="1762" y="730"/>
                </a:lnTo>
                <a:cubicBezTo>
                  <a:pt x="1684" y="227"/>
                  <a:pt x="1295" y="0"/>
                  <a:pt x="91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3880051" y="71059"/>
            <a:ext cx="56822" cy="50976"/>
          </a:xfrm>
          <a:custGeom>
            <a:avLst/>
            <a:gdLst/>
            <a:ahLst/>
            <a:cxnLst/>
            <a:rect l="l" t="t" r="r" b="b"/>
            <a:pathLst>
              <a:path w="1701" h="1526" extrusionOk="0">
                <a:moveTo>
                  <a:pt x="1084" y="134"/>
                </a:moveTo>
                <a:cubicBezTo>
                  <a:pt x="1232" y="294"/>
                  <a:pt x="1392" y="602"/>
                  <a:pt x="1392" y="749"/>
                </a:cubicBezTo>
                <a:cubicBezTo>
                  <a:pt x="1392" y="1003"/>
                  <a:pt x="1184" y="1256"/>
                  <a:pt x="939" y="1256"/>
                </a:cubicBezTo>
                <a:cubicBezTo>
                  <a:pt x="886" y="1256"/>
                  <a:pt x="831" y="1244"/>
                  <a:pt x="776" y="1218"/>
                </a:cubicBezTo>
                <a:cubicBezTo>
                  <a:pt x="468" y="1218"/>
                  <a:pt x="468" y="910"/>
                  <a:pt x="308" y="749"/>
                </a:cubicBezTo>
                <a:cubicBezTo>
                  <a:pt x="308" y="294"/>
                  <a:pt x="616" y="134"/>
                  <a:pt x="1084" y="134"/>
                </a:cubicBezTo>
                <a:close/>
                <a:moveTo>
                  <a:pt x="897" y="0"/>
                </a:moveTo>
                <a:cubicBezTo>
                  <a:pt x="457" y="0"/>
                  <a:pt x="0" y="271"/>
                  <a:pt x="0" y="749"/>
                </a:cubicBezTo>
                <a:cubicBezTo>
                  <a:pt x="0" y="1218"/>
                  <a:pt x="468" y="1526"/>
                  <a:pt x="924" y="1526"/>
                </a:cubicBezTo>
                <a:cubicBezTo>
                  <a:pt x="1392" y="1365"/>
                  <a:pt x="1700" y="1218"/>
                  <a:pt x="1700" y="749"/>
                </a:cubicBezTo>
                <a:cubicBezTo>
                  <a:pt x="1700" y="233"/>
                  <a:pt x="1306" y="0"/>
                  <a:pt x="89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998538" y="71059"/>
            <a:ext cx="61766" cy="50976"/>
          </a:xfrm>
          <a:custGeom>
            <a:avLst/>
            <a:gdLst/>
            <a:ahLst/>
            <a:cxnLst/>
            <a:rect l="l" t="t" r="r" b="b"/>
            <a:pathLst>
              <a:path w="1849" h="1526" extrusionOk="0">
                <a:moveTo>
                  <a:pt x="821" y="170"/>
                </a:moveTo>
                <a:cubicBezTo>
                  <a:pt x="900" y="170"/>
                  <a:pt x="986" y="208"/>
                  <a:pt x="1073" y="294"/>
                </a:cubicBezTo>
                <a:cubicBezTo>
                  <a:pt x="1381" y="294"/>
                  <a:pt x="1381" y="602"/>
                  <a:pt x="1381" y="749"/>
                </a:cubicBezTo>
                <a:cubicBezTo>
                  <a:pt x="1381" y="1087"/>
                  <a:pt x="1304" y="1341"/>
                  <a:pt x="1085" y="1341"/>
                </a:cubicBezTo>
                <a:cubicBezTo>
                  <a:pt x="1001" y="1341"/>
                  <a:pt x="895" y="1303"/>
                  <a:pt x="765" y="1218"/>
                </a:cubicBezTo>
                <a:cubicBezTo>
                  <a:pt x="617" y="1218"/>
                  <a:pt x="457" y="910"/>
                  <a:pt x="457" y="749"/>
                </a:cubicBezTo>
                <a:cubicBezTo>
                  <a:pt x="457" y="421"/>
                  <a:pt x="616" y="170"/>
                  <a:pt x="821" y="170"/>
                </a:cubicBezTo>
                <a:close/>
                <a:moveTo>
                  <a:pt x="983" y="0"/>
                </a:moveTo>
                <a:cubicBezTo>
                  <a:pt x="563" y="0"/>
                  <a:pt x="149" y="271"/>
                  <a:pt x="149" y="749"/>
                </a:cubicBezTo>
                <a:cubicBezTo>
                  <a:pt x="1" y="1218"/>
                  <a:pt x="617" y="1526"/>
                  <a:pt x="925" y="1526"/>
                </a:cubicBezTo>
                <a:cubicBezTo>
                  <a:pt x="1381" y="1365"/>
                  <a:pt x="1849" y="1218"/>
                  <a:pt x="1849" y="749"/>
                </a:cubicBezTo>
                <a:cubicBezTo>
                  <a:pt x="1849" y="743"/>
                  <a:pt x="1848" y="736"/>
                  <a:pt x="1846" y="731"/>
                </a:cubicBezTo>
                <a:lnTo>
                  <a:pt x="1846" y="731"/>
                </a:lnTo>
                <a:cubicBezTo>
                  <a:pt x="1762" y="228"/>
                  <a:pt x="1370" y="0"/>
                  <a:pt x="98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379188" y="374042"/>
            <a:ext cx="97543" cy="97776"/>
          </a:xfrm>
          <a:custGeom>
            <a:avLst/>
            <a:gdLst/>
            <a:ahLst/>
            <a:cxnLst/>
            <a:rect l="l" t="t" r="r" b="b"/>
            <a:pathLst>
              <a:path w="2920" h="2927" extrusionOk="0">
                <a:moveTo>
                  <a:pt x="1540" y="155"/>
                </a:moveTo>
                <a:cubicBezTo>
                  <a:pt x="2156" y="302"/>
                  <a:pt x="2612" y="770"/>
                  <a:pt x="2612" y="1386"/>
                </a:cubicBezTo>
                <a:cubicBezTo>
                  <a:pt x="2612" y="2150"/>
                  <a:pt x="2156" y="2618"/>
                  <a:pt x="1380" y="2618"/>
                </a:cubicBezTo>
                <a:cubicBezTo>
                  <a:pt x="764" y="2458"/>
                  <a:pt x="308" y="2002"/>
                  <a:pt x="308" y="1386"/>
                </a:cubicBezTo>
                <a:cubicBezTo>
                  <a:pt x="308" y="770"/>
                  <a:pt x="924" y="155"/>
                  <a:pt x="1540" y="155"/>
                </a:cubicBezTo>
                <a:close/>
                <a:moveTo>
                  <a:pt x="1516" y="1"/>
                </a:moveTo>
                <a:cubicBezTo>
                  <a:pt x="804" y="1"/>
                  <a:pt x="74" y="462"/>
                  <a:pt x="0" y="1386"/>
                </a:cubicBezTo>
                <a:cubicBezTo>
                  <a:pt x="0" y="2150"/>
                  <a:pt x="764" y="2926"/>
                  <a:pt x="1540" y="2926"/>
                </a:cubicBezTo>
                <a:cubicBezTo>
                  <a:pt x="2304" y="2766"/>
                  <a:pt x="2920" y="2150"/>
                  <a:pt x="2920" y="1386"/>
                </a:cubicBezTo>
                <a:cubicBezTo>
                  <a:pt x="2920" y="462"/>
                  <a:pt x="2227" y="1"/>
                  <a:pt x="151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315919" y="293636"/>
            <a:ext cx="248466" cy="87621"/>
          </a:xfrm>
          <a:custGeom>
            <a:avLst/>
            <a:gdLst/>
            <a:ahLst/>
            <a:cxnLst/>
            <a:rect l="l" t="t" r="r" b="b"/>
            <a:pathLst>
              <a:path w="7438" h="2623" extrusionOk="0">
                <a:moveTo>
                  <a:pt x="3739" y="0"/>
                </a:moveTo>
                <a:cubicBezTo>
                  <a:pt x="2160" y="0"/>
                  <a:pt x="589" y="847"/>
                  <a:pt x="47" y="2562"/>
                </a:cubicBezTo>
                <a:cubicBezTo>
                  <a:pt x="0" y="2604"/>
                  <a:pt x="7" y="2622"/>
                  <a:pt x="39" y="2622"/>
                </a:cubicBezTo>
                <a:cubicBezTo>
                  <a:pt x="119" y="2622"/>
                  <a:pt x="355" y="2515"/>
                  <a:pt x="355" y="2401"/>
                </a:cubicBezTo>
                <a:cubicBezTo>
                  <a:pt x="876" y="980"/>
                  <a:pt x="2204" y="286"/>
                  <a:pt x="3571" y="286"/>
                </a:cubicBezTo>
                <a:cubicBezTo>
                  <a:pt x="5012" y="286"/>
                  <a:pt x="6498" y="1057"/>
                  <a:pt x="7130" y="2562"/>
                </a:cubicBezTo>
                <a:cubicBezTo>
                  <a:pt x="7130" y="2604"/>
                  <a:pt x="7156" y="2622"/>
                  <a:pt x="7193" y="2622"/>
                </a:cubicBezTo>
                <a:cubicBezTo>
                  <a:pt x="7283" y="2622"/>
                  <a:pt x="7438" y="2515"/>
                  <a:pt x="7438" y="2401"/>
                </a:cubicBezTo>
                <a:cubicBezTo>
                  <a:pt x="6829" y="807"/>
                  <a:pt x="5280" y="0"/>
                  <a:pt x="373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260667" y="229231"/>
            <a:ext cx="349817" cy="119122"/>
          </a:xfrm>
          <a:custGeom>
            <a:avLst/>
            <a:gdLst/>
            <a:ahLst/>
            <a:cxnLst/>
            <a:rect l="l" t="t" r="r" b="b"/>
            <a:pathLst>
              <a:path w="10472" h="3566" extrusionOk="0">
                <a:moveTo>
                  <a:pt x="5298" y="0"/>
                </a:moveTo>
                <a:cubicBezTo>
                  <a:pt x="5123" y="0"/>
                  <a:pt x="4950" y="6"/>
                  <a:pt x="4780" y="18"/>
                </a:cubicBezTo>
                <a:cubicBezTo>
                  <a:pt x="2772" y="178"/>
                  <a:pt x="777" y="1558"/>
                  <a:pt x="1" y="3566"/>
                </a:cubicBezTo>
                <a:cubicBezTo>
                  <a:pt x="1" y="3566"/>
                  <a:pt x="309" y="3566"/>
                  <a:pt x="309" y="3405"/>
                </a:cubicBezTo>
                <a:cubicBezTo>
                  <a:pt x="1233" y="1410"/>
                  <a:pt x="3388" y="178"/>
                  <a:pt x="5544" y="178"/>
                </a:cubicBezTo>
                <a:cubicBezTo>
                  <a:pt x="7392" y="178"/>
                  <a:pt x="9400" y="1250"/>
                  <a:pt x="10016" y="2950"/>
                </a:cubicBezTo>
                <a:cubicBezTo>
                  <a:pt x="10065" y="2999"/>
                  <a:pt x="10132" y="3015"/>
                  <a:pt x="10199" y="3015"/>
                </a:cubicBezTo>
                <a:cubicBezTo>
                  <a:pt x="10334" y="3015"/>
                  <a:pt x="10471" y="2950"/>
                  <a:pt x="10471" y="2950"/>
                </a:cubicBezTo>
                <a:cubicBezTo>
                  <a:pt x="9620" y="817"/>
                  <a:pt x="7338" y="0"/>
                  <a:pt x="529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219513" y="162488"/>
            <a:ext cx="421838" cy="129077"/>
          </a:xfrm>
          <a:custGeom>
            <a:avLst/>
            <a:gdLst/>
            <a:ahLst/>
            <a:cxnLst/>
            <a:rect l="l" t="t" r="r" b="b"/>
            <a:pathLst>
              <a:path w="12628" h="3864" extrusionOk="0">
                <a:moveTo>
                  <a:pt x="6452" y="0"/>
                </a:moveTo>
                <a:cubicBezTo>
                  <a:pt x="6247" y="0"/>
                  <a:pt x="6046" y="7"/>
                  <a:pt x="5852" y="20"/>
                </a:cubicBezTo>
                <a:cubicBezTo>
                  <a:pt x="3549" y="328"/>
                  <a:pt x="1085" y="1560"/>
                  <a:pt x="1" y="3864"/>
                </a:cubicBezTo>
                <a:cubicBezTo>
                  <a:pt x="1" y="3864"/>
                  <a:pt x="309" y="3864"/>
                  <a:pt x="309" y="3716"/>
                </a:cubicBezTo>
                <a:cubicBezTo>
                  <a:pt x="1393" y="1560"/>
                  <a:pt x="4004" y="328"/>
                  <a:pt x="6320" y="168"/>
                </a:cubicBezTo>
                <a:cubicBezTo>
                  <a:pt x="8476" y="168"/>
                  <a:pt x="11248" y="944"/>
                  <a:pt x="12171" y="2940"/>
                </a:cubicBezTo>
                <a:cubicBezTo>
                  <a:pt x="12215" y="2987"/>
                  <a:pt x="12273" y="3006"/>
                  <a:pt x="12332" y="3006"/>
                </a:cubicBezTo>
                <a:cubicBezTo>
                  <a:pt x="12474" y="3006"/>
                  <a:pt x="12627" y="2896"/>
                  <a:pt x="12627" y="2792"/>
                </a:cubicBezTo>
                <a:cubicBezTo>
                  <a:pt x="11499" y="817"/>
                  <a:pt x="8695" y="0"/>
                  <a:pt x="645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781415" y="-317108"/>
            <a:ext cx="586425" cy="444086"/>
          </a:xfrm>
          <a:custGeom>
            <a:avLst/>
            <a:gdLst/>
            <a:ahLst/>
            <a:cxnLst/>
            <a:rect l="l" t="t" r="r" b="b"/>
            <a:pathLst>
              <a:path w="17555" h="13294" extrusionOk="0">
                <a:moveTo>
                  <a:pt x="661" y="208"/>
                </a:moveTo>
                <a:cubicBezTo>
                  <a:pt x="776" y="208"/>
                  <a:pt x="930" y="285"/>
                  <a:pt x="1084" y="359"/>
                </a:cubicBezTo>
                <a:cubicBezTo>
                  <a:pt x="1084" y="359"/>
                  <a:pt x="1084" y="359"/>
                  <a:pt x="1084" y="359"/>
                </a:cubicBezTo>
                <a:lnTo>
                  <a:pt x="1084" y="359"/>
                </a:lnTo>
                <a:cubicBezTo>
                  <a:pt x="1088" y="4157"/>
                  <a:pt x="1234" y="8107"/>
                  <a:pt x="1392" y="11914"/>
                </a:cubicBezTo>
                <a:cubicBezTo>
                  <a:pt x="1392" y="12062"/>
                  <a:pt x="1392" y="12062"/>
                  <a:pt x="1540" y="12062"/>
                </a:cubicBezTo>
                <a:cubicBezTo>
                  <a:pt x="5013" y="11957"/>
                  <a:pt x="8565" y="11847"/>
                  <a:pt x="12136" y="11847"/>
                </a:cubicBezTo>
                <a:cubicBezTo>
                  <a:pt x="13632" y="11847"/>
                  <a:pt x="15132" y="11866"/>
                  <a:pt x="16630" y="11914"/>
                </a:cubicBezTo>
                <a:cubicBezTo>
                  <a:pt x="17098" y="11914"/>
                  <a:pt x="17098" y="12062"/>
                  <a:pt x="17098" y="12677"/>
                </a:cubicBezTo>
                <a:cubicBezTo>
                  <a:pt x="17098" y="12860"/>
                  <a:pt x="17098" y="12947"/>
                  <a:pt x="17107" y="12985"/>
                </a:cubicBezTo>
                <a:lnTo>
                  <a:pt x="4004" y="12985"/>
                </a:lnTo>
                <a:cubicBezTo>
                  <a:pt x="3388" y="12985"/>
                  <a:pt x="2635" y="13057"/>
                  <a:pt x="1928" y="13057"/>
                </a:cubicBezTo>
                <a:cubicBezTo>
                  <a:pt x="1574" y="13057"/>
                  <a:pt x="1232" y="13039"/>
                  <a:pt x="924" y="12985"/>
                </a:cubicBezTo>
                <a:cubicBezTo>
                  <a:pt x="776" y="12985"/>
                  <a:pt x="776" y="9906"/>
                  <a:pt x="616" y="9450"/>
                </a:cubicBezTo>
                <a:cubicBezTo>
                  <a:pt x="616" y="7442"/>
                  <a:pt x="468" y="5447"/>
                  <a:pt x="468" y="3439"/>
                </a:cubicBezTo>
                <a:lnTo>
                  <a:pt x="468" y="1135"/>
                </a:lnTo>
                <a:lnTo>
                  <a:pt x="468" y="519"/>
                </a:lnTo>
                <a:cubicBezTo>
                  <a:pt x="468" y="285"/>
                  <a:pt x="545" y="208"/>
                  <a:pt x="661" y="208"/>
                </a:cubicBezTo>
                <a:close/>
                <a:moveTo>
                  <a:pt x="862" y="0"/>
                </a:moveTo>
                <a:cubicBezTo>
                  <a:pt x="339" y="0"/>
                  <a:pt x="125" y="224"/>
                  <a:pt x="0" y="827"/>
                </a:cubicBezTo>
                <a:cubicBezTo>
                  <a:pt x="0" y="2059"/>
                  <a:pt x="160" y="3439"/>
                  <a:pt x="160" y="4671"/>
                </a:cubicBezTo>
                <a:cubicBezTo>
                  <a:pt x="160" y="7442"/>
                  <a:pt x="308" y="10214"/>
                  <a:pt x="468" y="12838"/>
                </a:cubicBezTo>
                <a:cubicBezTo>
                  <a:pt x="616" y="13293"/>
                  <a:pt x="1084" y="13293"/>
                  <a:pt x="1392" y="13293"/>
                </a:cubicBezTo>
                <a:lnTo>
                  <a:pt x="4928" y="13293"/>
                </a:lnTo>
                <a:cubicBezTo>
                  <a:pt x="8007" y="13293"/>
                  <a:pt x="11247" y="13293"/>
                  <a:pt x="14474" y="13146"/>
                </a:cubicBezTo>
                <a:lnTo>
                  <a:pt x="17246" y="13146"/>
                </a:lnTo>
                <a:cubicBezTo>
                  <a:pt x="17246" y="13146"/>
                  <a:pt x="17406" y="13146"/>
                  <a:pt x="17406" y="12985"/>
                </a:cubicBezTo>
                <a:cubicBezTo>
                  <a:pt x="17554" y="12062"/>
                  <a:pt x="17554" y="11754"/>
                  <a:pt x="16630" y="11754"/>
                </a:cubicBezTo>
                <a:cubicBezTo>
                  <a:pt x="15558" y="11606"/>
                  <a:pt x="14474" y="11606"/>
                  <a:pt x="13243" y="11606"/>
                </a:cubicBezTo>
                <a:cubicBezTo>
                  <a:pt x="10163" y="11606"/>
                  <a:pt x="6936" y="11754"/>
                  <a:pt x="3696" y="11754"/>
                </a:cubicBezTo>
                <a:lnTo>
                  <a:pt x="1700" y="11754"/>
                </a:lnTo>
                <a:lnTo>
                  <a:pt x="1700" y="11298"/>
                </a:lnTo>
                <a:lnTo>
                  <a:pt x="1700" y="9598"/>
                </a:lnTo>
                <a:cubicBezTo>
                  <a:pt x="1540" y="6678"/>
                  <a:pt x="1540" y="3747"/>
                  <a:pt x="1392" y="827"/>
                </a:cubicBezTo>
                <a:lnTo>
                  <a:pt x="1392" y="227"/>
                </a:lnTo>
                <a:lnTo>
                  <a:pt x="1392" y="227"/>
                </a:lnTo>
                <a:cubicBezTo>
                  <a:pt x="1438" y="176"/>
                  <a:pt x="1451" y="114"/>
                  <a:pt x="1392" y="51"/>
                </a:cubicBezTo>
                <a:cubicBezTo>
                  <a:pt x="1187" y="18"/>
                  <a:pt x="1012" y="0"/>
                  <a:pt x="86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1848492" y="-202261"/>
            <a:ext cx="601624" cy="226352"/>
          </a:xfrm>
          <a:custGeom>
            <a:avLst/>
            <a:gdLst/>
            <a:ahLst/>
            <a:cxnLst/>
            <a:rect l="l" t="t" r="r" b="b"/>
            <a:pathLst>
              <a:path w="18010" h="6776" extrusionOk="0">
                <a:moveTo>
                  <a:pt x="17554" y="1"/>
                </a:moveTo>
                <a:cubicBezTo>
                  <a:pt x="15797" y="1324"/>
                  <a:pt x="14173" y="2637"/>
                  <a:pt x="12429" y="3822"/>
                </a:cubicBezTo>
                <a:lnTo>
                  <a:pt x="12429" y="3822"/>
                </a:lnTo>
                <a:cubicBezTo>
                  <a:pt x="12271" y="3097"/>
                  <a:pt x="11998" y="2256"/>
                  <a:pt x="11851" y="1540"/>
                </a:cubicBezTo>
                <a:cubicBezTo>
                  <a:pt x="11851" y="1467"/>
                  <a:pt x="11774" y="1430"/>
                  <a:pt x="11697" y="1430"/>
                </a:cubicBezTo>
                <a:cubicBezTo>
                  <a:pt x="11620" y="1430"/>
                  <a:pt x="11543" y="1467"/>
                  <a:pt x="11543" y="1540"/>
                </a:cubicBezTo>
                <a:cubicBezTo>
                  <a:pt x="9731" y="2905"/>
                  <a:pt x="7919" y="4258"/>
                  <a:pt x="6258" y="5623"/>
                </a:cubicBezTo>
                <a:lnTo>
                  <a:pt x="6258" y="5623"/>
                </a:lnTo>
                <a:cubicBezTo>
                  <a:pt x="5808" y="4885"/>
                  <a:pt x="5214" y="4290"/>
                  <a:pt x="4620" y="3696"/>
                </a:cubicBezTo>
                <a:lnTo>
                  <a:pt x="4312" y="3696"/>
                </a:lnTo>
                <a:cubicBezTo>
                  <a:pt x="2920" y="4620"/>
                  <a:pt x="1540" y="5544"/>
                  <a:pt x="148" y="6628"/>
                </a:cubicBezTo>
                <a:cubicBezTo>
                  <a:pt x="0" y="6776"/>
                  <a:pt x="308" y="6776"/>
                  <a:pt x="456" y="6776"/>
                </a:cubicBezTo>
                <a:cubicBezTo>
                  <a:pt x="1786" y="5752"/>
                  <a:pt x="3104" y="4863"/>
                  <a:pt x="4433" y="3980"/>
                </a:cubicBezTo>
                <a:lnTo>
                  <a:pt x="4433" y="3980"/>
                </a:lnTo>
                <a:cubicBezTo>
                  <a:pt x="4989" y="4555"/>
                  <a:pt x="5425" y="5139"/>
                  <a:pt x="5999" y="5852"/>
                </a:cubicBezTo>
                <a:lnTo>
                  <a:pt x="6307" y="5852"/>
                </a:lnTo>
                <a:cubicBezTo>
                  <a:pt x="8104" y="4510"/>
                  <a:pt x="9901" y="3017"/>
                  <a:pt x="11563" y="1655"/>
                </a:cubicBezTo>
                <a:lnTo>
                  <a:pt x="11563" y="1655"/>
                </a:lnTo>
                <a:cubicBezTo>
                  <a:pt x="11715" y="2529"/>
                  <a:pt x="11863" y="3279"/>
                  <a:pt x="12158" y="4164"/>
                </a:cubicBezTo>
                <a:cubicBezTo>
                  <a:pt x="12158" y="4214"/>
                  <a:pt x="12176" y="4230"/>
                  <a:pt x="12205" y="4230"/>
                </a:cubicBezTo>
                <a:cubicBezTo>
                  <a:pt x="12264" y="4230"/>
                  <a:pt x="12368" y="4164"/>
                  <a:pt x="12466" y="4164"/>
                </a:cubicBezTo>
                <a:cubicBezTo>
                  <a:pt x="14166" y="2772"/>
                  <a:pt x="16014" y="1540"/>
                  <a:pt x="17862" y="161"/>
                </a:cubicBezTo>
                <a:cubicBezTo>
                  <a:pt x="18010" y="1"/>
                  <a:pt x="17702" y="1"/>
                  <a:pt x="1755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2342285" y="-212550"/>
            <a:ext cx="113176" cy="87688"/>
          </a:xfrm>
          <a:custGeom>
            <a:avLst/>
            <a:gdLst/>
            <a:ahLst/>
            <a:cxnLst/>
            <a:rect l="l" t="t" r="r" b="b"/>
            <a:pathLst>
              <a:path w="3388" h="2625" extrusionOk="0">
                <a:moveTo>
                  <a:pt x="3228" y="1"/>
                </a:moveTo>
                <a:cubicBezTo>
                  <a:pt x="2156" y="309"/>
                  <a:pt x="1232" y="469"/>
                  <a:pt x="148" y="777"/>
                </a:cubicBezTo>
                <a:cubicBezTo>
                  <a:pt x="0" y="777"/>
                  <a:pt x="0" y="925"/>
                  <a:pt x="148" y="925"/>
                </a:cubicBezTo>
                <a:cubicBezTo>
                  <a:pt x="1166" y="635"/>
                  <a:pt x="2174" y="487"/>
                  <a:pt x="3058" y="215"/>
                </a:cubicBezTo>
                <a:lnTo>
                  <a:pt x="3058" y="215"/>
                </a:lnTo>
                <a:cubicBezTo>
                  <a:pt x="2757" y="961"/>
                  <a:pt x="2457" y="1723"/>
                  <a:pt x="2156" y="2625"/>
                </a:cubicBezTo>
                <a:cubicBezTo>
                  <a:pt x="2156" y="2625"/>
                  <a:pt x="2464" y="2625"/>
                  <a:pt x="2464" y="2464"/>
                </a:cubicBezTo>
                <a:cubicBezTo>
                  <a:pt x="2772" y="1701"/>
                  <a:pt x="3080" y="925"/>
                  <a:pt x="338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3201061" y="-408537"/>
            <a:ext cx="334518" cy="399858"/>
          </a:xfrm>
          <a:custGeom>
            <a:avLst/>
            <a:gdLst/>
            <a:ahLst/>
            <a:cxnLst/>
            <a:rect l="l" t="t" r="r" b="b"/>
            <a:pathLst>
              <a:path w="10014" h="11970" extrusionOk="0">
                <a:moveTo>
                  <a:pt x="3372" y="134"/>
                </a:moveTo>
                <a:cubicBezTo>
                  <a:pt x="3950" y="134"/>
                  <a:pt x="4510" y="177"/>
                  <a:pt x="4928" y="177"/>
                </a:cubicBezTo>
                <a:lnTo>
                  <a:pt x="7700" y="177"/>
                </a:lnTo>
                <a:cubicBezTo>
                  <a:pt x="9708" y="324"/>
                  <a:pt x="9400" y="2332"/>
                  <a:pt x="9400" y="3712"/>
                </a:cubicBezTo>
                <a:lnTo>
                  <a:pt x="9400" y="8492"/>
                </a:lnTo>
                <a:cubicBezTo>
                  <a:pt x="9400" y="9871"/>
                  <a:pt x="9548" y="11719"/>
                  <a:pt x="7552" y="11719"/>
                </a:cubicBezTo>
                <a:lnTo>
                  <a:pt x="3241" y="11719"/>
                </a:lnTo>
                <a:cubicBezTo>
                  <a:pt x="2464" y="11719"/>
                  <a:pt x="1849" y="11719"/>
                  <a:pt x="1233" y="11263"/>
                </a:cubicBezTo>
                <a:cubicBezTo>
                  <a:pt x="617" y="10955"/>
                  <a:pt x="617" y="10179"/>
                  <a:pt x="617" y="9563"/>
                </a:cubicBezTo>
                <a:lnTo>
                  <a:pt x="617" y="5252"/>
                </a:lnTo>
                <a:lnTo>
                  <a:pt x="617" y="1864"/>
                </a:lnTo>
                <a:cubicBezTo>
                  <a:pt x="617" y="361"/>
                  <a:pt x="2042" y="134"/>
                  <a:pt x="3372" y="134"/>
                </a:cubicBezTo>
                <a:close/>
                <a:moveTo>
                  <a:pt x="2964" y="1"/>
                </a:moveTo>
                <a:cubicBezTo>
                  <a:pt x="2246" y="1"/>
                  <a:pt x="1549" y="68"/>
                  <a:pt x="925" y="485"/>
                </a:cubicBezTo>
                <a:cubicBezTo>
                  <a:pt x="1" y="1101"/>
                  <a:pt x="309" y="2480"/>
                  <a:pt x="309" y="3404"/>
                </a:cubicBezTo>
                <a:lnTo>
                  <a:pt x="309" y="8184"/>
                </a:lnTo>
                <a:cubicBezTo>
                  <a:pt x="309" y="9107"/>
                  <a:pt x="1" y="10339"/>
                  <a:pt x="777" y="11263"/>
                </a:cubicBezTo>
                <a:cubicBezTo>
                  <a:pt x="1146" y="11817"/>
                  <a:pt x="1902" y="11928"/>
                  <a:pt x="2681" y="11928"/>
                </a:cubicBezTo>
                <a:cubicBezTo>
                  <a:pt x="3201" y="11928"/>
                  <a:pt x="3731" y="11879"/>
                  <a:pt x="4164" y="11879"/>
                </a:cubicBezTo>
                <a:cubicBezTo>
                  <a:pt x="4850" y="11879"/>
                  <a:pt x="5718" y="11969"/>
                  <a:pt x="6564" y="11969"/>
                </a:cubicBezTo>
                <a:cubicBezTo>
                  <a:pt x="8179" y="11969"/>
                  <a:pt x="9708" y="11640"/>
                  <a:pt x="9708" y="9723"/>
                </a:cubicBezTo>
                <a:lnTo>
                  <a:pt x="9708" y="3872"/>
                </a:lnTo>
                <a:cubicBezTo>
                  <a:pt x="9708" y="2179"/>
                  <a:pt x="10013" y="192"/>
                  <a:pt x="7885" y="18"/>
                </a:cubicBezTo>
                <a:lnTo>
                  <a:pt x="7885" y="18"/>
                </a:lnTo>
                <a:cubicBezTo>
                  <a:pt x="7878" y="17"/>
                  <a:pt x="7870" y="17"/>
                  <a:pt x="7860" y="17"/>
                </a:cubicBezTo>
                <a:lnTo>
                  <a:pt x="4004" y="17"/>
                </a:lnTo>
                <a:cubicBezTo>
                  <a:pt x="3657" y="17"/>
                  <a:pt x="3308" y="1"/>
                  <a:pt x="296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3252505" y="-114606"/>
            <a:ext cx="67111" cy="58626"/>
          </a:xfrm>
          <a:custGeom>
            <a:avLst/>
            <a:gdLst/>
            <a:ahLst/>
            <a:cxnLst/>
            <a:rect l="l" t="t" r="r" b="b"/>
            <a:pathLst>
              <a:path w="2009" h="1755" extrusionOk="0">
                <a:moveTo>
                  <a:pt x="1701" y="148"/>
                </a:moveTo>
                <a:lnTo>
                  <a:pt x="1701" y="1540"/>
                </a:lnTo>
                <a:lnTo>
                  <a:pt x="469" y="1540"/>
                </a:lnTo>
                <a:lnTo>
                  <a:pt x="469" y="148"/>
                </a:lnTo>
                <a:close/>
                <a:moveTo>
                  <a:pt x="309" y="0"/>
                </a:moveTo>
                <a:cubicBezTo>
                  <a:pt x="161" y="0"/>
                  <a:pt x="1" y="0"/>
                  <a:pt x="1" y="148"/>
                </a:cubicBezTo>
                <a:lnTo>
                  <a:pt x="1" y="1688"/>
                </a:lnTo>
                <a:lnTo>
                  <a:pt x="1701" y="1688"/>
                </a:lnTo>
                <a:cubicBezTo>
                  <a:pt x="1701" y="1735"/>
                  <a:pt x="1727" y="1755"/>
                  <a:pt x="1765" y="1755"/>
                </a:cubicBezTo>
                <a:cubicBezTo>
                  <a:pt x="1856" y="1755"/>
                  <a:pt x="2008" y="1644"/>
                  <a:pt x="2008" y="1540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3252505" y="-196916"/>
            <a:ext cx="67111" cy="61766"/>
          </a:xfrm>
          <a:custGeom>
            <a:avLst/>
            <a:gdLst/>
            <a:ahLst/>
            <a:cxnLst/>
            <a:rect l="l" t="t" r="r" b="b"/>
            <a:pathLst>
              <a:path w="2009" h="1849" extrusionOk="0">
                <a:moveTo>
                  <a:pt x="1701" y="149"/>
                </a:moveTo>
                <a:lnTo>
                  <a:pt x="1701" y="1541"/>
                </a:lnTo>
                <a:lnTo>
                  <a:pt x="469" y="1541"/>
                </a:lnTo>
                <a:lnTo>
                  <a:pt x="469" y="149"/>
                </a:lnTo>
                <a:close/>
                <a:moveTo>
                  <a:pt x="309" y="1"/>
                </a:moveTo>
                <a:cubicBezTo>
                  <a:pt x="161" y="1"/>
                  <a:pt x="1" y="1"/>
                  <a:pt x="1" y="149"/>
                </a:cubicBezTo>
                <a:lnTo>
                  <a:pt x="1" y="1688"/>
                </a:lnTo>
                <a:lnTo>
                  <a:pt x="161" y="1849"/>
                </a:lnTo>
                <a:lnTo>
                  <a:pt x="1701" y="1849"/>
                </a:lnTo>
                <a:cubicBezTo>
                  <a:pt x="1763" y="1849"/>
                  <a:pt x="1855" y="1793"/>
                  <a:pt x="1917" y="1729"/>
                </a:cubicBezTo>
                <a:lnTo>
                  <a:pt x="1917" y="1729"/>
                </a:lnTo>
                <a:cubicBezTo>
                  <a:pt x="1968" y="1709"/>
                  <a:pt x="2008" y="1688"/>
                  <a:pt x="2008" y="1688"/>
                </a:cubicBezTo>
                <a:lnTo>
                  <a:pt x="2008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3252505" y="-279193"/>
            <a:ext cx="67111" cy="61732"/>
          </a:xfrm>
          <a:custGeom>
            <a:avLst/>
            <a:gdLst/>
            <a:ahLst/>
            <a:cxnLst/>
            <a:rect l="l" t="t" r="r" b="b"/>
            <a:pathLst>
              <a:path w="2009" h="1848" extrusionOk="0">
                <a:moveTo>
                  <a:pt x="1701" y="308"/>
                </a:moveTo>
                <a:lnTo>
                  <a:pt x="1701" y="1688"/>
                </a:lnTo>
                <a:lnTo>
                  <a:pt x="469" y="1688"/>
                </a:lnTo>
                <a:lnTo>
                  <a:pt x="469" y="308"/>
                </a:lnTo>
                <a:close/>
                <a:moveTo>
                  <a:pt x="309" y="0"/>
                </a:moveTo>
                <a:cubicBezTo>
                  <a:pt x="161" y="0"/>
                  <a:pt x="1" y="148"/>
                  <a:pt x="1" y="148"/>
                </a:cubicBezTo>
                <a:lnTo>
                  <a:pt x="1" y="1688"/>
                </a:lnTo>
                <a:cubicBezTo>
                  <a:pt x="1" y="1848"/>
                  <a:pt x="161" y="1848"/>
                  <a:pt x="161" y="1848"/>
                </a:cubicBezTo>
                <a:lnTo>
                  <a:pt x="1701" y="1848"/>
                </a:lnTo>
                <a:cubicBezTo>
                  <a:pt x="1749" y="1848"/>
                  <a:pt x="1815" y="1831"/>
                  <a:pt x="1871" y="1807"/>
                </a:cubicBezTo>
                <a:lnTo>
                  <a:pt x="1871" y="1807"/>
                </a:lnTo>
                <a:cubicBezTo>
                  <a:pt x="1942" y="1802"/>
                  <a:pt x="2008" y="1762"/>
                  <a:pt x="2008" y="1688"/>
                </a:cubicBezTo>
                <a:lnTo>
                  <a:pt x="2008" y="148"/>
                </a:lnTo>
                <a:cubicBezTo>
                  <a:pt x="2008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334814" y="-114606"/>
            <a:ext cx="67111" cy="58626"/>
          </a:xfrm>
          <a:custGeom>
            <a:avLst/>
            <a:gdLst/>
            <a:ahLst/>
            <a:cxnLst/>
            <a:rect l="l" t="t" r="r" b="b"/>
            <a:pathLst>
              <a:path w="2009" h="1755" extrusionOk="0">
                <a:moveTo>
                  <a:pt x="1540" y="148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148"/>
                </a:lnTo>
                <a:close/>
                <a:moveTo>
                  <a:pt x="308" y="0"/>
                </a:moveTo>
                <a:cubicBezTo>
                  <a:pt x="160" y="0"/>
                  <a:pt x="0" y="0"/>
                  <a:pt x="0" y="148"/>
                </a:cubicBezTo>
                <a:lnTo>
                  <a:pt x="0" y="1688"/>
                </a:lnTo>
                <a:lnTo>
                  <a:pt x="1540" y="1688"/>
                </a:lnTo>
                <a:cubicBezTo>
                  <a:pt x="1540" y="1735"/>
                  <a:pt x="1581" y="1755"/>
                  <a:pt x="1638" y="1755"/>
                </a:cubicBezTo>
                <a:cubicBezTo>
                  <a:pt x="1776" y="1755"/>
                  <a:pt x="2008" y="1644"/>
                  <a:pt x="2008" y="1540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3334814" y="-196916"/>
            <a:ext cx="67111" cy="61766"/>
          </a:xfrm>
          <a:custGeom>
            <a:avLst/>
            <a:gdLst/>
            <a:ahLst/>
            <a:cxnLst/>
            <a:rect l="l" t="t" r="r" b="b"/>
            <a:pathLst>
              <a:path w="2009" h="1849" extrusionOk="0">
                <a:moveTo>
                  <a:pt x="1540" y="149"/>
                </a:moveTo>
                <a:lnTo>
                  <a:pt x="1540" y="1541"/>
                </a:lnTo>
                <a:lnTo>
                  <a:pt x="308" y="1541"/>
                </a:lnTo>
                <a:lnTo>
                  <a:pt x="308" y="149"/>
                </a:lnTo>
                <a:close/>
                <a:moveTo>
                  <a:pt x="308" y="1"/>
                </a:moveTo>
                <a:cubicBezTo>
                  <a:pt x="160" y="1"/>
                  <a:pt x="0" y="1"/>
                  <a:pt x="0" y="149"/>
                </a:cubicBezTo>
                <a:lnTo>
                  <a:pt x="0" y="1688"/>
                </a:lnTo>
                <a:lnTo>
                  <a:pt x="160" y="1849"/>
                </a:lnTo>
                <a:lnTo>
                  <a:pt x="1700" y="1849"/>
                </a:lnTo>
                <a:cubicBezTo>
                  <a:pt x="1769" y="1849"/>
                  <a:pt x="1871" y="1783"/>
                  <a:pt x="1931" y="1712"/>
                </a:cubicBezTo>
                <a:lnTo>
                  <a:pt x="1931" y="1712"/>
                </a:lnTo>
                <a:cubicBezTo>
                  <a:pt x="1977" y="1699"/>
                  <a:pt x="2008" y="1688"/>
                  <a:pt x="2008" y="1688"/>
                </a:cubicBezTo>
                <a:lnTo>
                  <a:pt x="2008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3334814" y="-279193"/>
            <a:ext cx="67111" cy="61732"/>
          </a:xfrm>
          <a:custGeom>
            <a:avLst/>
            <a:gdLst/>
            <a:ahLst/>
            <a:cxnLst/>
            <a:rect l="l" t="t" r="r" b="b"/>
            <a:pathLst>
              <a:path w="2009" h="1848" extrusionOk="0">
                <a:moveTo>
                  <a:pt x="1540" y="308"/>
                </a:moveTo>
                <a:lnTo>
                  <a:pt x="1540" y="1688"/>
                </a:lnTo>
                <a:lnTo>
                  <a:pt x="308" y="1688"/>
                </a:lnTo>
                <a:lnTo>
                  <a:pt x="308" y="308"/>
                </a:lnTo>
                <a:close/>
                <a:moveTo>
                  <a:pt x="308" y="0"/>
                </a:moveTo>
                <a:cubicBezTo>
                  <a:pt x="160" y="0"/>
                  <a:pt x="0" y="148"/>
                  <a:pt x="0" y="148"/>
                </a:cubicBezTo>
                <a:lnTo>
                  <a:pt x="0" y="1688"/>
                </a:lnTo>
                <a:cubicBezTo>
                  <a:pt x="0" y="1848"/>
                  <a:pt x="160" y="1848"/>
                  <a:pt x="160" y="1848"/>
                </a:cubicBezTo>
                <a:lnTo>
                  <a:pt x="1700" y="1848"/>
                </a:lnTo>
                <a:cubicBezTo>
                  <a:pt x="1763" y="1848"/>
                  <a:pt x="1855" y="1819"/>
                  <a:pt x="1916" y="1785"/>
                </a:cubicBezTo>
                <a:lnTo>
                  <a:pt x="1916" y="1785"/>
                </a:lnTo>
                <a:cubicBezTo>
                  <a:pt x="1970" y="1766"/>
                  <a:pt x="2008" y="1733"/>
                  <a:pt x="2008" y="1688"/>
                </a:cubicBezTo>
                <a:lnTo>
                  <a:pt x="2008" y="148"/>
                </a:lnTo>
                <a:cubicBezTo>
                  <a:pt x="2008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3417091" y="-114606"/>
            <a:ext cx="66276" cy="58626"/>
          </a:xfrm>
          <a:custGeom>
            <a:avLst/>
            <a:gdLst/>
            <a:ahLst/>
            <a:cxnLst/>
            <a:rect l="l" t="t" r="r" b="b"/>
            <a:pathLst>
              <a:path w="1984" h="1755" extrusionOk="0">
                <a:moveTo>
                  <a:pt x="1541" y="148"/>
                </a:moveTo>
                <a:lnTo>
                  <a:pt x="1541" y="1540"/>
                </a:lnTo>
                <a:lnTo>
                  <a:pt x="309" y="1540"/>
                </a:lnTo>
                <a:lnTo>
                  <a:pt x="309" y="148"/>
                </a:lnTo>
                <a:close/>
                <a:moveTo>
                  <a:pt x="309" y="0"/>
                </a:moveTo>
                <a:cubicBezTo>
                  <a:pt x="161" y="0"/>
                  <a:pt x="1" y="0"/>
                  <a:pt x="1" y="148"/>
                </a:cubicBezTo>
                <a:lnTo>
                  <a:pt x="1" y="1688"/>
                </a:lnTo>
                <a:lnTo>
                  <a:pt x="1541" y="1688"/>
                </a:lnTo>
                <a:cubicBezTo>
                  <a:pt x="1541" y="1735"/>
                  <a:pt x="1568" y="1755"/>
                  <a:pt x="1605" y="1755"/>
                </a:cubicBezTo>
                <a:cubicBezTo>
                  <a:pt x="1654" y="1755"/>
                  <a:pt x="1720" y="1723"/>
                  <a:pt x="1771" y="1678"/>
                </a:cubicBezTo>
                <a:lnTo>
                  <a:pt x="1771" y="1678"/>
                </a:lnTo>
                <a:cubicBezTo>
                  <a:pt x="1891" y="1645"/>
                  <a:pt x="1983" y="1540"/>
                  <a:pt x="1849" y="1540"/>
                </a:cubicBezTo>
                <a:lnTo>
                  <a:pt x="184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3417091" y="-196916"/>
            <a:ext cx="67111" cy="61766"/>
          </a:xfrm>
          <a:custGeom>
            <a:avLst/>
            <a:gdLst/>
            <a:ahLst/>
            <a:cxnLst/>
            <a:rect l="l" t="t" r="r" b="b"/>
            <a:pathLst>
              <a:path w="2009" h="1849" extrusionOk="0">
                <a:moveTo>
                  <a:pt x="1541" y="149"/>
                </a:moveTo>
                <a:lnTo>
                  <a:pt x="1541" y="1541"/>
                </a:lnTo>
                <a:lnTo>
                  <a:pt x="309" y="1541"/>
                </a:lnTo>
                <a:lnTo>
                  <a:pt x="309" y="149"/>
                </a:lnTo>
                <a:close/>
                <a:moveTo>
                  <a:pt x="309" y="1"/>
                </a:moveTo>
                <a:cubicBezTo>
                  <a:pt x="161" y="1"/>
                  <a:pt x="1" y="1"/>
                  <a:pt x="1" y="149"/>
                </a:cubicBezTo>
                <a:lnTo>
                  <a:pt x="1" y="1688"/>
                </a:lnTo>
                <a:cubicBezTo>
                  <a:pt x="1" y="1688"/>
                  <a:pt x="1" y="1849"/>
                  <a:pt x="161" y="1849"/>
                </a:cubicBezTo>
                <a:lnTo>
                  <a:pt x="1701" y="1849"/>
                </a:lnTo>
                <a:cubicBezTo>
                  <a:pt x="1849" y="1849"/>
                  <a:pt x="2009" y="1541"/>
                  <a:pt x="1849" y="1541"/>
                </a:cubicBezTo>
                <a:lnTo>
                  <a:pt x="1849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417091" y="-279193"/>
            <a:ext cx="67111" cy="61732"/>
          </a:xfrm>
          <a:custGeom>
            <a:avLst/>
            <a:gdLst/>
            <a:ahLst/>
            <a:cxnLst/>
            <a:rect l="l" t="t" r="r" b="b"/>
            <a:pathLst>
              <a:path w="2009" h="1848" extrusionOk="0">
                <a:moveTo>
                  <a:pt x="1541" y="308"/>
                </a:moveTo>
                <a:lnTo>
                  <a:pt x="1541" y="1688"/>
                </a:lnTo>
                <a:lnTo>
                  <a:pt x="309" y="1688"/>
                </a:lnTo>
                <a:lnTo>
                  <a:pt x="309" y="308"/>
                </a:lnTo>
                <a:close/>
                <a:moveTo>
                  <a:pt x="309" y="0"/>
                </a:moveTo>
                <a:cubicBezTo>
                  <a:pt x="161" y="0"/>
                  <a:pt x="1" y="148"/>
                  <a:pt x="1" y="148"/>
                </a:cubicBezTo>
                <a:lnTo>
                  <a:pt x="1" y="1688"/>
                </a:lnTo>
                <a:cubicBezTo>
                  <a:pt x="1" y="1848"/>
                  <a:pt x="1" y="1848"/>
                  <a:pt x="161" y="1848"/>
                </a:cubicBezTo>
                <a:lnTo>
                  <a:pt x="1701" y="1848"/>
                </a:lnTo>
                <a:cubicBezTo>
                  <a:pt x="1849" y="1848"/>
                  <a:pt x="2009" y="1688"/>
                  <a:pt x="1849" y="1688"/>
                </a:cubicBezTo>
                <a:lnTo>
                  <a:pt x="1849" y="148"/>
                </a:lnTo>
                <a:lnTo>
                  <a:pt x="184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3252505" y="-371792"/>
            <a:ext cx="231697" cy="72055"/>
          </a:xfrm>
          <a:custGeom>
            <a:avLst/>
            <a:gdLst/>
            <a:ahLst/>
            <a:cxnLst/>
            <a:rect l="l" t="t" r="r" b="b"/>
            <a:pathLst>
              <a:path w="6936" h="2157" extrusionOk="0">
                <a:moveTo>
                  <a:pt x="6628" y="148"/>
                </a:moveTo>
                <a:cubicBezTo>
                  <a:pt x="6468" y="148"/>
                  <a:pt x="6468" y="148"/>
                  <a:pt x="6468" y="308"/>
                </a:cubicBezTo>
                <a:lnTo>
                  <a:pt x="6468" y="924"/>
                </a:lnTo>
                <a:lnTo>
                  <a:pt x="6468" y="1996"/>
                </a:lnTo>
                <a:lnTo>
                  <a:pt x="309" y="1996"/>
                </a:lnTo>
                <a:cubicBezTo>
                  <a:pt x="469" y="1996"/>
                  <a:pt x="469" y="1996"/>
                  <a:pt x="469" y="1848"/>
                </a:cubicBezTo>
                <a:lnTo>
                  <a:pt x="469" y="1072"/>
                </a:lnTo>
                <a:lnTo>
                  <a:pt x="469" y="148"/>
                </a:lnTo>
                <a:close/>
                <a:moveTo>
                  <a:pt x="309" y="1"/>
                </a:moveTo>
                <a:cubicBezTo>
                  <a:pt x="161" y="1"/>
                  <a:pt x="1" y="1"/>
                  <a:pt x="1" y="148"/>
                </a:cubicBezTo>
                <a:lnTo>
                  <a:pt x="1" y="2156"/>
                </a:lnTo>
                <a:lnTo>
                  <a:pt x="6628" y="2156"/>
                </a:lnTo>
                <a:cubicBezTo>
                  <a:pt x="6776" y="2156"/>
                  <a:pt x="6936" y="1996"/>
                  <a:pt x="6776" y="1996"/>
                </a:cubicBezTo>
                <a:lnTo>
                  <a:pt x="6776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3694854" y="-726118"/>
            <a:ext cx="468338" cy="539524"/>
          </a:xfrm>
          <a:custGeom>
            <a:avLst/>
            <a:gdLst/>
            <a:ahLst/>
            <a:cxnLst/>
            <a:rect l="l" t="t" r="r" b="b"/>
            <a:pathLst>
              <a:path w="14020" h="16151" extrusionOk="0">
                <a:moveTo>
                  <a:pt x="13095" y="285"/>
                </a:moveTo>
                <a:cubicBezTo>
                  <a:pt x="13243" y="285"/>
                  <a:pt x="13095" y="1061"/>
                  <a:pt x="13095" y="1061"/>
                </a:cubicBezTo>
                <a:cubicBezTo>
                  <a:pt x="13243" y="4448"/>
                  <a:pt x="13095" y="7836"/>
                  <a:pt x="13243" y="11223"/>
                </a:cubicBezTo>
                <a:cubicBezTo>
                  <a:pt x="13243" y="12603"/>
                  <a:pt x="13403" y="13995"/>
                  <a:pt x="13551" y="15227"/>
                </a:cubicBezTo>
                <a:cubicBezTo>
                  <a:pt x="13589" y="15299"/>
                  <a:pt x="13626" y="15346"/>
                  <a:pt x="13658" y="15375"/>
                </a:cubicBezTo>
                <a:lnTo>
                  <a:pt x="13243" y="15375"/>
                </a:lnTo>
                <a:cubicBezTo>
                  <a:pt x="12787" y="15375"/>
                  <a:pt x="12171" y="15375"/>
                  <a:pt x="11556" y="15535"/>
                </a:cubicBezTo>
                <a:cubicBezTo>
                  <a:pt x="8932" y="15683"/>
                  <a:pt x="6320" y="15843"/>
                  <a:pt x="3696" y="15843"/>
                </a:cubicBezTo>
                <a:cubicBezTo>
                  <a:pt x="2933" y="15991"/>
                  <a:pt x="2157" y="15991"/>
                  <a:pt x="1393" y="15991"/>
                </a:cubicBezTo>
                <a:cubicBezTo>
                  <a:pt x="1393" y="15991"/>
                  <a:pt x="1085" y="14451"/>
                  <a:pt x="1085" y="14303"/>
                </a:cubicBezTo>
                <a:cubicBezTo>
                  <a:pt x="777" y="11679"/>
                  <a:pt x="617" y="9068"/>
                  <a:pt x="617" y="6604"/>
                </a:cubicBezTo>
                <a:cubicBezTo>
                  <a:pt x="469" y="5212"/>
                  <a:pt x="469" y="3980"/>
                  <a:pt x="469" y="2601"/>
                </a:cubicBezTo>
                <a:cubicBezTo>
                  <a:pt x="469" y="2329"/>
                  <a:pt x="345" y="1342"/>
                  <a:pt x="424" y="900"/>
                </a:cubicBezTo>
                <a:lnTo>
                  <a:pt x="424" y="900"/>
                </a:lnTo>
                <a:cubicBezTo>
                  <a:pt x="438" y="900"/>
                  <a:pt x="453" y="901"/>
                  <a:pt x="469" y="901"/>
                </a:cubicBezTo>
                <a:lnTo>
                  <a:pt x="7392" y="445"/>
                </a:lnTo>
                <a:cubicBezTo>
                  <a:pt x="8932" y="445"/>
                  <a:pt x="10472" y="285"/>
                  <a:pt x="12011" y="285"/>
                </a:cubicBezTo>
                <a:close/>
                <a:moveTo>
                  <a:pt x="12666" y="0"/>
                </a:moveTo>
                <a:cubicBezTo>
                  <a:pt x="12222" y="0"/>
                  <a:pt x="11707" y="137"/>
                  <a:pt x="11395" y="137"/>
                </a:cubicBezTo>
                <a:cubicBezTo>
                  <a:pt x="9856" y="137"/>
                  <a:pt x="8316" y="285"/>
                  <a:pt x="6936" y="285"/>
                </a:cubicBezTo>
                <a:lnTo>
                  <a:pt x="490" y="751"/>
                </a:lnTo>
                <a:lnTo>
                  <a:pt x="490" y="751"/>
                </a:lnTo>
                <a:cubicBezTo>
                  <a:pt x="549" y="741"/>
                  <a:pt x="456" y="682"/>
                  <a:pt x="383" y="682"/>
                </a:cubicBezTo>
                <a:cubicBezTo>
                  <a:pt x="343" y="682"/>
                  <a:pt x="309" y="699"/>
                  <a:pt x="309" y="753"/>
                </a:cubicBezTo>
                <a:cubicBezTo>
                  <a:pt x="1" y="1061"/>
                  <a:pt x="161" y="2293"/>
                  <a:pt x="161" y="2748"/>
                </a:cubicBezTo>
                <a:cubicBezTo>
                  <a:pt x="161" y="4140"/>
                  <a:pt x="161" y="5520"/>
                  <a:pt x="309" y="7060"/>
                </a:cubicBezTo>
                <a:cubicBezTo>
                  <a:pt x="469" y="9831"/>
                  <a:pt x="469" y="12763"/>
                  <a:pt x="1085" y="15535"/>
                </a:cubicBezTo>
                <a:cubicBezTo>
                  <a:pt x="1085" y="16151"/>
                  <a:pt x="1233" y="16151"/>
                  <a:pt x="1701" y="16151"/>
                </a:cubicBezTo>
                <a:cubicBezTo>
                  <a:pt x="2933" y="16151"/>
                  <a:pt x="4312" y="15991"/>
                  <a:pt x="5544" y="15991"/>
                </a:cubicBezTo>
                <a:cubicBezTo>
                  <a:pt x="8168" y="15843"/>
                  <a:pt x="10940" y="15683"/>
                  <a:pt x="13711" y="15535"/>
                </a:cubicBezTo>
                <a:cubicBezTo>
                  <a:pt x="13859" y="15535"/>
                  <a:pt x="14019" y="15535"/>
                  <a:pt x="14019" y="15375"/>
                </a:cubicBezTo>
                <a:cubicBezTo>
                  <a:pt x="13711" y="14143"/>
                  <a:pt x="13551" y="12911"/>
                  <a:pt x="13551" y="11531"/>
                </a:cubicBezTo>
                <a:cubicBezTo>
                  <a:pt x="13551" y="9831"/>
                  <a:pt x="13403" y="8144"/>
                  <a:pt x="13403" y="6444"/>
                </a:cubicBezTo>
                <a:lnTo>
                  <a:pt x="13403" y="1825"/>
                </a:lnTo>
                <a:cubicBezTo>
                  <a:pt x="13403" y="1677"/>
                  <a:pt x="13551" y="285"/>
                  <a:pt x="13243" y="137"/>
                </a:cubicBezTo>
                <a:cubicBezTo>
                  <a:pt x="13091" y="34"/>
                  <a:pt x="12887" y="0"/>
                  <a:pt x="1266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3746297" y="-628977"/>
            <a:ext cx="82343" cy="72055"/>
          </a:xfrm>
          <a:custGeom>
            <a:avLst/>
            <a:gdLst/>
            <a:ahLst/>
            <a:cxnLst/>
            <a:rect l="l" t="t" r="r" b="b"/>
            <a:pathLst>
              <a:path w="2465" h="2157" extrusionOk="0">
                <a:moveTo>
                  <a:pt x="2009" y="148"/>
                </a:moveTo>
                <a:lnTo>
                  <a:pt x="2009" y="1996"/>
                </a:lnTo>
                <a:lnTo>
                  <a:pt x="309" y="1996"/>
                </a:lnTo>
                <a:lnTo>
                  <a:pt x="309" y="148"/>
                </a:lnTo>
                <a:close/>
                <a:moveTo>
                  <a:pt x="1" y="1"/>
                </a:moveTo>
                <a:lnTo>
                  <a:pt x="1" y="1996"/>
                </a:lnTo>
                <a:cubicBezTo>
                  <a:pt x="1" y="2156"/>
                  <a:pt x="161" y="2156"/>
                  <a:pt x="161" y="2156"/>
                </a:cubicBezTo>
                <a:lnTo>
                  <a:pt x="2156" y="2156"/>
                </a:lnTo>
                <a:cubicBezTo>
                  <a:pt x="2317" y="2156"/>
                  <a:pt x="2464" y="1996"/>
                  <a:pt x="2317" y="1996"/>
                </a:cubicBezTo>
                <a:lnTo>
                  <a:pt x="2317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3864818" y="-598110"/>
            <a:ext cx="210719" cy="4977"/>
          </a:xfrm>
          <a:custGeom>
            <a:avLst/>
            <a:gdLst/>
            <a:ahLst/>
            <a:cxnLst/>
            <a:rect l="l" t="t" r="r" b="b"/>
            <a:pathLst>
              <a:path w="6308" h="149" extrusionOk="0">
                <a:moveTo>
                  <a:pt x="308" y="0"/>
                </a:moveTo>
                <a:cubicBezTo>
                  <a:pt x="148" y="0"/>
                  <a:pt x="0" y="148"/>
                  <a:pt x="148" y="148"/>
                </a:cubicBezTo>
                <a:lnTo>
                  <a:pt x="5999" y="148"/>
                </a:lnTo>
                <a:cubicBezTo>
                  <a:pt x="6160" y="148"/>
                  <a:pt x="6307" y="0"/>
                  <a:pt x="616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756586" y="-495223"/>
            <a:ext cx="82343" cy="76965"/>
          </a:xfrm>
          <a:custGeom>
            <a:avLst/>
            <a:gdLst/>
            <a:ahLst/>
            <a:cxnLst/>
            <a:rect l="l" t="t" r="r" b="b"/>
            <a:pathLst>
              <a:path w="2465" h="2304" extrusionOk="0">
                <a:moveTo>
                  <a:pt x="2009" y="148"/>
                </a:moveTo>
                <a:lnTo>
                  <a:pt x="2009" y="456"/>
                </a:lnTo>
                <a:lnTo>
                  <a:pt x="2009" y="1072"/>
                </a:lnTo>
                <a:lnTo>
                  <a:pt x="2009" y="2004"/>
                </a:lnTo>
                <a:lnTo>
                  <a:pt x="2009" y="2004"/>
                </a:lnTo>
                <a:cubicBezTo>
                  <a:pt x="1373" y="2036"/>
                  <a:pt x="841" y="2156"/>
                  <a:pt x="309" y="2156"/>
                </a:cubicBezTo>
                <a:lnTo>
                  <a:pt x="309" y="1996"/>
                </a:lnTo>
                <a:lnTo>
                  <a:pt x="309" y="1848"/>
                </a:lnTo>
                <a:lnTo>
                  <a:pt x="309" y="1072"/>
                </a:lnTo>
                <a:cubicBezTo>
                  <a:pt x="309" y="801"/>
                  <a:pt x="309" y="531"/>
                  <a:pt x="209" y="261"/>
                </a:cubicBezTo>
                <a:lnTo>
                  <a:pt x="209" y="261"/>
                </a:lnTo>
                <a:cubicBezTo>
                  <a:pt x="785" y="148"/>
                  <a:pt x="1460" y="148"/>
                  <a:pt x="2009" y="148"/>
                </a:cubicBezTo>
                <a:close/>
                <a:moveTo>
                  <a:pt x="2156" y="0"/>
                </a:moveTo>
                <a:cubicBezTo>
                  <a:pt x="1540" y="0"/>
                  <a:pt x="777" y="0"/>
                  <a:pt x="161" y="148"/>
                </a:cubicBezTo>
                <a:lnTo>
                  <a:pt x="1" y="148"/>
                </a:lnTo>
                <a:lnTo>
                  <a:pt x="1" y="2156"/>
                </a:lnTo>
                <a:cubicBezTo>
                  <a:pt x="1" y="2304"/>
                  <a:pt x="161" y="2304"/>
                  <a:pt x="161" y="2304"/>
                </a:cubicBezTo>
                <a:cubicBezTo>
                  <a:pt x="777" y="2156"/>
                  <a:pt x="1393" y="2156"/>
                  <a:pt x="2156" y="2156"/>
                </a:cubicBezTo>
                <a:cubicBezTo>
                  <a:pt x="2156" y="2156"/>
                  <a:pt x="2464" y="1996"/>
                  <a:pt x="2316" y="1996"/>
                </a:cubicBezTo>
                <a:lnTo>
                  <a:pt x="2316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3875107" y="-474679"/>
            <a:ext cx="205775" cy="15266"/>
          </a:xfrm>
          <a:custGeom>
            <a:avLst/>
            <a:gdLst/>
            <a:ahLst/>
            <a:cxnLst/>
            <a:rect l="l" t="t" r="r" b="b"/>
            <a:pathLst>
              <a:path w="6160" h="457" extrusionOk="0">
                <a:moveTo>
                  <a:pt x="5999" y="1"/>
                </a:moveTo>
                <a:cubicBezTo>
                  <a:pt x="4004" y="1"/>
                  <a:pt x="2156" y="149"/>
                  <a:pt x="148" y="309"/>
                </a:cubicBezTo>
                <a:cubicBezTo>
                  <a:pt x="0" y="309"/>
                  <a:pt x="0" y="457"/>
                  <a:pt x="148" y="457"/>
                </a:cubicBezTo>
                <a:cubicBezTo>
                  <a:pt x="2156" y="457"/>
                  <a:pt x="4004" y="309"/>
                  <a:pt x="5999" y="149"/>
                </a:cubicBezTo>
                <a:cubicBezTo>
                  <a:pt x="6160" y="149"/>
                  <a:pt x="6160" y="1"/>
                  <a:pt x="599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3782508" y="-356559"/>
            <a:ext cx="82343" cy="77399"/>
          </a:xfrm>
          <a:custGeom>
            <a:avLst/>
            <a:gdLst/>
            <a:ahLst/>
            <a:cxnLst/>
            <a:rect l="l" t="t" r="r" b="b"/>
            <a:pathLst>
              <a:path w="2465" h="2317" extrusionOk="0">
                <a:moveTo>
                  <a:pt x="1996" y="160"/>
                </a:moveTo>
                <a:lnTo>
                  <a:pt x="1996" y="468"/>
                </a:lnTo>
                <a:lnTo>
                  <a:pt x="1996" y="1084"/>
                </a:lnTo>
                <a:cubicBezTo>
                  <a:pt x="1996" y="1484"/>
                  <a:pt x="2119" y="1770"/>
                  <a:pt x="2150" y="2042"/>
                </a:cubicBezTo>
                <a:lnTo>
                  <a:pt x="2150" y="2042"/>
                </a:lnTo>
                <a:cubicBezTo>
                  <a:pt x="1564" y="2156"/>
                  <a:pt x="874" y="2156"/>
                  <a:pt x="309" y="2156"/>
                </a:cubicBezTo>
                <a:lnTo>
                  <a:pt x="309" y="1848"/>
                </a:lnTo>
                <a:lnTo>
                  <a:pt x="309" y="1232"/>
                </a:lnTo>
                <a:lnTo>
                  <a:pt x="309" y="255"/>
                </a:lnTo>
                <a:lnTo>
                  <a:pt x="309" y="255"/>
                </a:lnTo>
                <a:cubicBezTo>
                  <a:pt x="886" y="168"/>
                  <a:pt x="1398" y="161"/>
                  <a:pt x="1996" y="160"/>
                </a:cubicBezTo>
                <a:close/>
                <a:moveTo>
                  <a:pt x="2156" y="0"/>
                </a:moveTo>
                <a:cubicBezTo>
                  <a:pt x="1540" y="0"/>
                  <a:pt x="925" y="160"/>
                  <a:pt x="149" y="160"/>
                </a:cubicBezTo>
                <a:cubicBezTo>
                  <a:pt x="149" y="160"/>
                  <a:pt x="1" y="160"/>
                  <a:pt x="1" y="308"/>
                </a:cubicBezTo>
                <a:cubicBezTo>
                  <a:pt x="1" y="924"/>
                  <a:pt x="1" y="1540"/>
                  <a:pt x="149" y="2316"/>
                </a:cubicBezTo>
                <a:cubicBezTo>
                  <a:pt x="764" y="2316"/>
                  <a:pt x="1540" y="2156"/>
                  <a:pt x="2156" y="2156"/>
                </a:cubicBezTo>
                <a:cubicBezTo>
                  <a:pt x="2159" y="2156"/>
                  <a:pt x="2161" y="2156"/>
                  <a:pt x="2163" y="2156"/>
                </a:cubicBezTo>
                <a:lnTo>
                  <a:pt x="2163" y="2156"/>
                </a:lnTo>
                <a:cubicBezTo>
                  <a:pt x="2208" y="2155"/>
                  <a:pt x="2464" y="2143"/>
                  <a:pt x="2464" y="2008"/>
                </a:cubicBezTo>
                <a:cubicBezTo>
                  <a:pt x="2304" y="1392"/>
                  <a:pt x="2304" y="776"/>
                  <a:pt x="230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3900628" y="-335981"/>
            <a:ext cx="211120" cy="15667"/>
          </a:xfrm>
          <a:custGeom>
            <a:avLst/>
            <a:gdLst/>
            <a:ahLst/>
            <a:cxnLst/>
            <a:rect l="l" t="t" r="r" b="b"/>
            <a:pathLst>
              <a:path w="6320" h="469" extrusionOk="0">
                <a:moveTo>
                  <a:pt x="6011" y="0"/>
                </a:moveTo>
                <a:cubicBezTo>
                  <a:pt x="4164" y="0"/>
                  <a:pt x="2156" y="160"/>
                  <a:pt x="160" y="308"/>
                </a:cubicBezTo>
                <a:cubicBezTo>
                  <a:pt x="0" y="308"/>
                  <a:pt x="0" y="468"/>
                  <a:pt x="160" y="468"/>
                </a:cubicBezTo>
                <a:cubicBezTo>
                  <a:pt x="2156" y="468"/>
                  <a:pt x="4004" y="308"/>
                  <a:pt x="6011" y="308"/>
                </a:cubicBezTo>
                <a:cubicBezTo>
                  <a:pt x="6159" y="308"/>
                  <a:pt x="6319" y="0"/>
                  <a:pt x="601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3756586" y="-639265"/>
            <a:ext cx="108266" cy="63971"/>
          </a:xfrm>
          <a:custGeom>
            <a:avLst/>
            <a:gdLst/>
            <a:ahLst/>
            <a:cxnLst/>
            <a:rect l="l" t="t" r="r" b="b"/>
            <a:pathLst>
              <a:path w="3241" h="1915" extrusionOk="0">
                <a:moveTo>
                  <a:pt x="2932" y="1"/>
                </a:moveTo>
                <a:cubicBezTo>
                  <a:pt x="2250" y="272"/>
                  <a:pt x="1214" y="781"/>
                  <a:pt x="765" y="1529"/>
                </a:cubicBezTo>
                <a:lnTo>
                  <a:pt x="765" y="1529"/>
                </a:lnTo>
                <a:lnTo>
                  <a:pt x="469" y="1232"/>
                </a:lnTo>
                <a:cubicBezTo>
                  <a:pt x="309" y="1232"/>
                  <a:pt x="1" y="1232"/>
                  <a:pt x="1" y="1380"/>
                </a:cubicBezTo>
                <a:cubicBezTo>
                  <a:pt x="161" y="1540"/>
                  <a:pt x="469" y="1688"/>
                  <a:pt x="617" y="1848"/>
                </a:cubicBezTo>
                <a:cubicBezTo>
                  <a:pt x="617" y="1898"/>
                  <a:pt x="651" y="1914"/>
                  <a:pt x="696" y="1914"/>
                </a:cubicBezTo>
                <a:cubicBezTo>
                  <a:pt x="788" y="1914"/>
                  <a:pt x="925" y="1848"/>
                  <a:pt x="925" y="1848"/>
                </a:cubicBezTo>
                <a:cubicBezTo>
                  <a:pt x="1232" y="924"/>
                  <a:pt x="2316" y="456"/>
                  <a:pt x="3080" y="148"/>
                </a:cubicBezTo>
                <a:cubicBezTo>
                  <a:pt x="3240" y="148"/>
                  <a:pt x="3240" y="1"/>
                  <a:pt x="293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751642" y="-484968"/>
            <a:ext cx="91062" cy="79237"/>
          </a:xfrm>
          <a:custGeom>
            <a:avLst/>
            <a:gdLst/>
            <a:ahLst/>
            <a:cxnLst/>
            <a:rect l="l" t="t" r="r" b="b"/>
            <a:pathLst>
              <a:path w="2726" h="2372" extrusionOk="0">
                <a:moveTo>
                  <a:pt x="457" y="1"/>
                </a:moveTo>
                <a:cubicBezTo>
                  <a:pt x="457" y="1"/>
                  <a:pt x="1" y="149"/>
                  <a:pt x="309" y="309"/>
                </a:cubicBezTo>
                <a:cubicBezTo>
                  <a:pt x="925" y="925"/>
                  <a:pt x="1849" y="1541"/>
                  <a:pt x="2304" y="2305"/>
                </a:cubicBezTo>
                <a:cubicBezTo>
                  <a:pt x="2352" y="2352"/>
                  <a:pt x="2412" y="2371"/>
                  <a:pt x="2469" y="2371"/>
                </a:cubicBezTo>
                <a:cubicBezTo>
                  <a:pt x="2606" y="2371"/>
                  <a:pt x="2725" y="2261"/>
                  <a:pt x="2612" y="2157"/>
                </a:cubicBezTo>
                <a:cubicBezTo>
                  <a:pt x="2157" y="1381"/>
                  <a:pt x="1233" y="617"/>
                  <a:pt x="45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3756586" y="-521179"/>
            <a:ext cx="118554" cy="106929"/>
          </a:xfrm>
          <a:custGeom>
            <a:avLst/>
            <a:gdLst/>
            <a:ahLst/>
            <a:cxnLst/>
            <a:rect l="l" t="t" r="r" b="b"/>
            <a:pathLst>
              <a:path w="3549" h="3201" extrusionOk="0">
                <a:moveTo>
                  <a:pt x="3080" y="1"/>
                </a:moveTo>
                <a:cubicBezTo>
                  <a:pt x="1848" y="617"/>
                  <a:pt x="777" y="1849"/>
                  <a:pt x="1" y="3081"/>
                </a:cubicBezTo>
                <a:cubicBezTo>
                  <a:pt x="1" y="3161"/>
                  <a:pt x="78" y="3201"/>
                  <a:pt x="155" y="3201"/>
                </a:cubicBezTo>
                <a:cubicBezTo>
                  <a:pt x="232" y="3201"/>
                  <a:pt x="309" y="3161"/>
                  <a:pt x="309" y="3081"/>
                </a:cubicBezTo>
                <a:cubicBezTo>
                  <a:pt x="1085" y="2009"/>
                  <a:pt x="2009" y="925"/>
                  <a:pt x="3240" y="309"/>
                </a:cubicBezTo>
                <a:cubicBezTo>
                  <a:pt x="3548" y="161"/>
                  <a:pt x="3240" y="1"/>
                  <a:pt x="308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761931" y="-396378"/>
            <a:ext cx="146548" cy="109101"/>
          </a:xfrm>
          <a:custGeom>
            <a:avLst/>
            <a:gdLst/>
            <a:ahLst/>
            <a:cxnLst/>
            <a:rect l="l" t="t" r="r" b="b"/>
            <a:pathLst>
              <a:path w="4387" h="3266" extrusionOk="0">
                <a:moveTo>
                  <a:pt x="4288" y="1"/>
                </a:moveTo>
                <a:cubicBezTo>
                  <a:pt x="4229" y="1"/>
                  <a:pt x="4152" y="41"/>
                  <a:pt x="4152" y="121"/>
                </a:cubicBezTo>
                <a:cubicBezTo>
                  <a:pt x="3228" y="576"/>
                  <a:pt x="2612" y="1660"/>
                  <a:pt x="1996" y="2424"/>
                </a:cubicBezTo>
                <a:cubicBezTo>
                  <a:pt x="1849" y="2584"/>
                  <a:pt x="1688" y="2892"/>
                  <a:pt x="1688" y="3040"/>
                </a:cubicBezTo>
                <a:cubicBezTo>
                  <a:pt x="1233" y="2732"/>
                  <a:pt x="765" y="2424"/>
                  <a:pt x="457" y="2116"/>
                </a:cubicBezTo>
                <a:cubicBezTo>
                  <a:pt x="309" y="2116"/>
                  <a:pt x="1" y="2276"/>
                  <a:pt x="1" y="2276"/>
                </a:cubicBezTo>
                <a:cubicBezTo>
                  <a:pt x="457" y="2584"/>
                  <a:pt x="1072" y="2892"/>
                  <a:pt x="1380" y="3200"/>
                </a:cubicBezTo>
                <a:cubicBezTo>
                  <a:pt x="1380" y="3249"/>
                  <a:pt x="1415" y="3266"/>
                  <a:pt x="1466" y="3266"/>
                </a:cubicBezTo>
                <a:cubicBezTo>
                  <a:pt x="1569" y="3266"/>
                  <a:pt x="1742" y="3200"/>
                  <a:pt x="1849" y="3200"/>
                </a:cubicBezTo>
                <a:cubicBezTo>
                  <a:pt x="2772" y="2276"/>
                  <a:pt x="3080" y="737"/>
                  <a:pt x="4312" y="121"/>
                </a:cubicBezTo>
                <a:cubicBezTo>
                  <a:pt x="4386" y="41"/>
                  <a:pt x="4346" y="1"/>
                  <a:pt x="428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2676402" y="-397714"/>
            <a:ext cx="303718" cy="298641"/>
          </a:xfrm>
          <a:custGeom>
            <a:avLst/>
            <a:gdLst/>
            <a:ahLst/>
            <a:cxnLst/>
            <a:rect l="l" t="t" r="r" b="b"/>
            <a:pathLst>
              <a:path w="9092" h="8940" extrusionOk="0">
                <a:moveTo>
                  <a:pt x="4520" y="300"/>
                </a:moveTo>
                <a:cubicBezTo>
                  <a:pt x="4607" y="300"/>
                  <a:pt x="4693" y="303"/>
                  <a:pt x="4780" y="308"/>
                </a:cubicBezTo>
                <a:cubicBezTo>
                  <a:pt x="6936" y="308"/>
                  <a:pt x="8624" y="2316"/>
                  <a:pt x="8624" y="4472"/>
                </a:cubicBezTo>
                <a:cubicBezTo>
                  <a:pt x="8624" y="6836"/>
                  <a:pt x="6922" y="8633"/>
                  <a:pt x="4608" y="8633"/>
                </a:cubicBezTo>
                <a:cubicBezTo>
                  <a:pt x="4511" y="8633"/>
                  <a:pt x="4412" y="8630"/>
                  <a:pt x="4312" y="8623"/>
                </a:cubicBezTo>
                <a:cubicBezTo>
                  <a:pt x="2009" y="8623"/>
                  <a:pt x="469" y="6628"/>
                  <a:pt x="309" y="4472"/>
                </a:cubicBezTo>
                <a:cubicBezTo>
                  <a:pt x="309" y="2101"/>
                  <a:pt x="2306" y="300"/>
                  <a:pt x="4520" y="300"/>
                </a:cubicBezTo>
                <a:close/>
                <a:moveTo>
                  <a:pt x="4472" y="0"/>
                </a:moveTo>
                <a:cubicBezTo>
                  <a:pt x="2009" y="161"/>
                  <a:pt x="161" y="2008"/>
                  <a:pt x="1" y="4472"/>
                </a:cubicBezTo>
                <a:cubicBezTo>
                  <a:pt x="1" y="6849"/>
                  <a:pt x="2008" y="8940"/>
                  <a:pt x="4229" y="8940"/>
                </a:cubicBezTo>
                <a:cubicBezTo>
                  <a:pt x="4310" y="8940"/>
                  <a:pt x="4391" y="8937"/>
                  <a:pt x="4472" y="8931"/>
                </a:cubicBezTo>
                <a:cubicBezTo>
                  <a:pt x="6933" y="8931"/>
                  <a:pt x="8927" y="6941"/>
                  <a:pt x="9091" y="4481"/>
                </a:cubicBezTo>
                <a:lnTo>
                  <a:pt x="9091" y="4481"/>
                </a:lnTo>
                <a:cubicBezTo>
                  <a:pt x="9092" y="4478"/>
                  <a:pt x="9092" y="4475"/>
                  <a:pt x="9092" y="4472"/>
                </a:cubicBezTo>
                <a:lnTo>
                  <a:pt x="9092" y="4472"/>
                </a:lnTo>
                <a:cubicBezTo>
                  <a:pt x="9092" y="4472"/>
                  <a:pt x="9092" y="4472"/>
                  <a:pt x="9092" y="4472"/>
                </a:cubicBezTo>
                <a:cubicBezTo>
                  <a:pt x="9092" y="4468"/>
                  <a:pt x="9092" y="4464"/>
                  <a:pt x="9091" y="4461"/>
                </a:cubicBezTo>
                <a:lnTo>
                  <a:pt x="9091" y="4461"/>
                </a:lnTo>
                <a:cubicBezTo>
                  <a:pt x="8926" y="2149"/>
                  <a:pt x="7080" y="0"/>
                  <a:pt x="447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640625" y="-429449"/>
            <a:ext cx="370361" cy="361876"/>
          </a:xfrm>
          <a:custGeom>
            <a:avLst/>
            <a:gdLst/>
            <a:ahLst/>
            <a:cxnLst/>
            <a:rect l="l" t="t" r="r" b="b"/>
            <a:pathLst>
              <a:path w="11087" h="10833" extrusionOk="0">
                <a:moveTo>
                  <a:pt x="5754" y="159"/>
                </a:moveTo>
                <a:cubicBezTo>
                  <a:pt x="5937" y="159"/>
                  <a:pt x="6122" y="168"/>
                  <a:pt x="6307" y="187"/>
                </a:cubicBezTo>
                <a:cubicBezTo>
                  <a:pt x="8931" y="643"/>
                  <a:pt x="10779" y="2958"/>
                  <a:pt x="10779" y="5422"/>
                </a:cubicBezTo>
                <a:cubicBezTo>
                  <a:pt x="10631" y="8390"/>
                  <a:pt x="8411" y="10712"/>
                  <a:pt x="5661" y="10712"/>
                </a:cubicBezTo>
                <a:cubicBezTo>
                  <a:pt x="5420" y="10712"/>
                  <a:pt x="5175" y="10694"/>
                  <a:pt x="4927" y="10657"/>
                </a:cubicBezTo>
                <a:cubicBezTo>
                  <a:pt x="2304" y="10349"/>
                  <a:pt x="456" y="7886"/>
                  <a:pt x="456" y="5422"/>
                </a:cubicBezTo>
                <a:cubicBezTo>
                  <a:pt x="317" y="2377"/>
                  <a:pt x="2888" y="159"/>
                  <a:pt x="5754" y="159"/>
                </a:cubicBezTo>
                <a:close/>
                <a:moveTo>
                  <a:pt x="5622" y="1"/>
                </a:moveTo>
                <a:cubicBezTo>
                  <a:pt x="5441" y="1"/>
                  <a:pt x="5259" y="9"/>
                  <a:pt x="5075" y="27"/>
                </a:cubicBezTo>
                <a:cubicBezTo>
                  <a:pt x="2304" y="187"/>
                  <a:pt x="148" y="2650"/>
                  <a:pt x="0" y="5422"/>
                </a:cubicBezTo>
                <a:cubicBezTo>
                  <a:pt x="0" y="8606"/>
                  <a:pt x="2721" y="10833"/>
                  <a:pt x="5606" y="10833"/>
                </a:cubicBezTo>
                <a:cubicBezTo>
                  <a:pt x="5790" y="10833"/>
                  <a:pt x="5975" y="10824"/>
                  <a:pt x="6159" y="10805"/>
                </a:cubicBezTo>
                <a:cubicBezTo>
                  <a:pt x="8931" y="10657"/>
                  <a:pt x="11087" y="8194"/>
                  <a:pt x="11087" y="5422"/>
                </a:cubicBezTo>
                <a:cubicBezTo>
                  <a:pt x="11087" y="2366"/>
                  <a:pt x="8621" y="1"/>
                  <a:pt x="562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2769001" y="-332507"/>
            <a:ext cx="118554" cy="158072"/>
          </a:xfrm>
          <a:custGeom>
            <a:avLst/>
            <a:gdLst/>
            <a:ahLst/>
            <a:cxnLst/>
            <a:rect l="l" t="t" r="r" b="b"/>
            <a:pathLst>
              <a:path w="3549" h="4732" extrusionOk="0">
                <a:moveTo>
                  <a:pt x="1640" y="0"/>
                </a:moveTo>
                <a:cubicBezTo>
                  <a:pt x="1122" y="0"/>
                  <a:pt x="666" y="224"/>
                  <a:pt x="469" y="820"/>
                </a:cubicBezTo>
                <a:cubicBezTo>
                  <a:pt x="161" y="1436"/>
                  <a:pt x="2008" y="2360"/>
                  <a:pt x="2316" y="2668"/>
                </a:cubicBezTo>
                <a:cubicBezTo>
                  <a:pt x="2899" y="3251"/>
                  <a:pt x="3063" y="4528"/>
                  <a:pt x="1910" y="4528"/>
                </a:cubicBezTo>
                <a:cubicBezTo>
                  <a:pt x="1844" y="4528"/>
                  <a:pt x="1775" y="4524"/>
                  <a:pt x="1700" y="4516"/>
                </a:cubicBezTo>
                <a:cubicBezTo>
                  <a:pt x="1232" y="4368"/>
                  <a:pt x="469" y="3900"/>
                  <a:pt x="308" y="3444"/>
                </a:cubicBezTo>
                <a:cubicBezTo>
                  <a:pt x="308" y="3391"/>
                  <a:pt x="274" y="3373"/>
                  <a:pt x="229" y="3373"/>
                </a:cubicBezTo>
                <a:cubicBezTo>
                  <a:pt x="137" y="3373"/>
                  <a:pt x="0" y="3444"/>
                  <a:pt x="0" y="3444"/>
                </a:cubicBezTo>
                <a:cubicBezTo>
                  <a:pt x="99" y="4205"/>
                  <a:pt x="1135" y="4731"/>
                  <a:pt x="1984" y="4731"/>
                </a:cubicBezTo>
                <a:cubicBezTo>
                  <a:pt x="2509" y="4731"/>
                  <a:pt x="2962" y="4530"/>
                  <a:pt x="3080" y="4060"/>
                </a:cubicBezTo>
                <a:cubicBezTo>
                  <a:pt x="3240" y="3136"/>
                  <a:pt x="2624" y="2360"/>
                  <a:pt x="2008" y="2052"/>
                </a:cubicBezTo>
                <a:cubicBezTo>
                  <a:pt x="1700" y="1744"/>
                  <a:pt x="1392" y="1596"/>
                  <a:pt x="1084" y="1288"/>
                </a:cubicBezTo>
                <a:cubicBezTo>
                  <a:pt x="475" y="679"/>
                  <a:pt x="1202" y="267"/>
                  <a:pt x="1912" y="267"/>
                </a:cubicBezTo>
                <a:cubicBezTo>
                  <a:pt x="2107" y="267"/>
                  <a:pt x="2300" y="298"/>
                  <a:pt x="2464" y="364"/>
                </a:cubicBezTo>
                <a:cubicBezTo>
                  <a:pt x="2624" y="512"/>
                  <a:pt x="2932" y="672"/>
                  <a:pt x="3240" y="980"/>
                </a:cubicBezTo>
                <a:cubicBezTo>
                  <a:pt x="3240" y="1023"/>
                  <a:pt x="3266" y="1041"/>
                  <a:pt x="3303" y="1041"/>
                </a:cubicBezTo>
                <a:cubicBezTo>
                  <a:pt x="3393" y="1041"/>
                  <a:pt x="3548" y="934"/>
                  <a:pt x="3548" y="820"/>
                </a:cubicBezTo>
                <a:cubicBezTo>
                  <a:pt x="3107" y="386"/>
                  <a:pt x="2321" y="0"/>
                  <a:pt x="164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2805212" y="-351214"/>
            <a:ext cx="10322" cy="205775"/>
          </a:xfrm>
          <a:custGeom>
            <a:avLst/>
            <a:gdLst/>
            <a:ahLst/>
            <a:cxnLst/>
            <a:rect l="l" t="t" r="r" b="b"/>
            <a:pathLst>
              <a:path w="309" h="6160" extrusionOk="0">
                <a:moveTo>
                  <a:pt x="308" y="0"/>
                </a:moveTo>
                <a:cubicBezTo>
                  <a:pt x="308" y="0"/>
                  <a:pt x="0" y="0"/>
                  <a:pt x="0" y="148"/>
                </a:cubicBezTo>
                <a:lnTo>
                  <a:pt x="0" y="6160"/>
                </a:lnTo>
                <a:cubicBezTo>
                  <a:pt x="0" y="6160"/>
                  <a:pt x="308" y="6160"/>
                  <a:pt x="308" y="5999"/>
                </a:cubicBezTo>
                <a:lnTo>
                  <a:pt x="30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30733" y="-352149"/>
            <a:ext cx="10322" cy="210418"/>
          </a:xfrm>
          <a:custGeom>
            <a:avLst/>
            <a:gdLst/>
            <a:ahLst/>
            <a:cxnLst/>
            <a:rect l="l" t="t" r="r" b="b"/>
            <a:pathLst>
              <a:path w="309" h="6299" extrusionOk="0">
                <a:moveTo>
                  <a:pt x="191" y="0"/>
                </a:moveTo>
                <a:cubicBezTo>
                  <a:pt x="104" y="0"/>
                  <a:pt x="0" y="90"/>
                  <a:pt x="0" y="176"/>
                </a:cubicBezTo>
                <a:lnTo>
                  <a:pt x="0" y="6188"/>
                </a:lnTo>
                <a:cubicBezTo>
                  <a:pt x="0" y="6262"/>
                  <a:pt x="77" y="6298"/>
                  <a:pt x="154" y="6298"/>
                </a:cubicBezTo>
                <a:cubicBezTo>
                  <a:pt x="231" y="6298"/>
                  <a:pt x="308" y="6262"/>
                  <a:pt x="308" y="6188"/>
                </a:cubicBezTo>
                <a:lnTo>
                  <a:pt x="308" y="176"/>
                </a:lnTo>
                <a:cubicBezTo>
                  <a:pt x="308" y="47"/>
                  <a:pt x="254" y="0"/>
                  <a:pt x="19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9093282" y="871100"/>
            <a:ext cx="102921" cy="94703"/>
          </a:xfrm>
          <a:custGeom>
            <a:avLst/>
            <a:gdLst/>
            <a:ahLst/>
            <a:cxnLst/>
            <a:rect l="l" t="t" r="r" b="b"/>
            <a:pathLst>
              <a:path w="3081" h="2835" extrusionOk="0">
                <a:moveTo>
                  <a:pt x="1701" y="210"/>
                </a:moveTo>
                <a:cubicBezTo>
                  <a:pt x="2317" y="210"/>
                  <a:pt x="2772" y="826"/>
                  <a:pt x="2772" y="1442"/>
                </a:cubicBezTo>
                <a:cubicBezTo>
                  <a:pt x="2772" y="1995"/>
                  <a:pt x="2405" y="2548"/>
                  <a:pt x="1768" y="2548"/>
                </a:cubicBezTo>
                <a:cubicBezTo>
                  <a:pt x="1696" y="2548"/>
                  <a:pt x="1620" y="2541"/>
                  <a:pt x="1541" y="2526"/>
                </a:cubicBezTo>
                <a:cubicBezTo>
                  <a:pt x="925" y="2526"/>
                  <a:pt x="469" y="1910"/>
                  <a:pt x="469" y="1442"/>
                </a:cubicBezTo>
                <a:cubicBezTo>
                  <a:pt x="469" y="678"/>
                  <a:pt x="1085" y="210"/>
                  <a:pt x="1701" y="210"/>
                </a:cubicBezTo>
                <a:close/>
                <a:moveTo>
                  <a:pt x="1663" y="0"/>
                </a:moveTo>
                <a:cubicBezTo>
                  <a:pt x="919" y="0"/>
                  <a:pt x="161" y="501"/>
                  <a:pt x="161" y="1442"/>
                </a:cubicBezTo>
                <a:cubicBezTo>
                  <a:pt x="1" y="2218"/>
                  <a:pt x="777" y="2834"/>
                  <a:pt x="1541" y="2834"/>
                </a:cubicBezTo>
                <a:cubicBezTo>
                  <a:pt x="2465" y="2834"/>
                  <a:pt x="3080" y="2218"/>
                  <a:pt x="3080" y="1442"/>
                </a:cubicBezTo>
                <a:cubicBezTo>
                  <a:pt x="3080" y="464"/>
                  <a:pt x="2378" y="0"/>
                  <a:pt x="166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9031583" y="791997"/>
            <a:ext cx="252275" cy="84916"/>
          </a:xfrm>
          <a:custGeom>
            <a:avLst/>
            <a:gdLst/>
            <a:ahLst/>
            <a:cxnLst/>
            <a:rect l="l" t="t" r="r" b="b"/>
            <a:pathLst>
              <a:path w="7552" h="2542" extrusionOk="0">
                <a:moveTo>
                  <a:pt x="3716" y="1"/>
                </a:moveTo>
                <a:cubicBezTo>
                  <a:pt x="2156" y="1"/>
                  <a:pt x="616" y="811"/>
                  <a:pt x="0" y="2431"/>
                </a:cubicBezTo>
                <a:cubicBezTo>
                  <a:pt x="0" y="2504"/>
                  <a:pt x="77" y="2541"/>
                  <a:pt x="174" y="2541"/>
                </a:cubicBezTo>
                <a:cubicBezTo>
                  <a:pt x="271" y="2541"/>
                  <a:pt x="388" y="2504"/>
                  <a:pt x="468" y="2431"/>
                </a:cubicBezTo>
                <a:cubicBezTo>
                  <a:pt x="997" y="910"/>
                  <a:pt x="2356" y="176"/>
                  <a:pt x="3725" y="176"/>
                </a:cubicBezTo>
                <a:cubicBezTo>
                  <a:pt x="5127" y="176"/>
                  <a:pt x="6541" y="947"/>
                  <a:pt x="7083" y="2431"/>
                </a:cubicBezTo>
                <a:cubicBezTo>
                  <a:pt x="7137" y="2480"/>
                  <a:pt x="7206" y="2496"/>
                  <a:pt x="7276" y="2496"/>
                </a:cubicBezTo>
                <a:cubicBezTo>
                  <a:pt x="7414" y="2496"/>
                  <a:pt x="7551" y="2431"/>
                  <a:pt x="7551" y="2431"/>
                </a:cubicBezTo>
                <a:cubicBezTo>
                  <a:pt x="6855" y="811"/>
                  <a:pt x="5275" y="1"/>
                  <a:pt x="371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977667" y="723350"/>
            <a:ext cx="352256" cy="122697"/>
          </a:xfrm>
          <a:custGeom>
            <a:avLst/>
            <a:gdLst/>
            <a:ahLst/>
            <a:cxnLst/>
            <a:rect l="l" t="t" r="r" b="b"/>
            <a:pathLst>
              <a:path w="10545" h="3673" extrusionOk="0">
                <a:moveTo>
                  <a:pt x="5534" y="0"/>
                </a:moveTo>
                <a:cubicBezTo>
                  <a:pt x="5408" y="0"/>
                  <a:pt x="5284" y="5"/>
                  <a:pt x="5162" y="14"/>
                </a:cubicBezTo>
                <a:cubicBezTo>
                  <a:pt x="3006" y="174"/>
                  <a:pt x="850" y="1554"/>
                  <a:pt x="74" y="3562"/>
                </a:cubicBezTo>
                <a:cubicBezTo>
                  <a:pt x="0" y="3636"/>
                  <a:pt x="77" y="3673"/>
                  <a:pt x="173" y="3673"/>
                </a:cubicBezTo>
                <a:cubicBezTo>
                  <a:pt x="268" y="3673"/>
                  <a:pt x="382" y="3636"/>
                  <a:pt x="382" y="3562"/>
                </a:cubicBezTo>
                <a:cubicBezTo>
                  <a:pt x="1158" y="1554"/>
                  <a:pt x="3154" y="322"/>
                  <a:pt x="5310" y="322"/>
                </a:cubicBezTo>
                <a:cubicBezTo>
                  <a:pt x="5423" y="313"/>
                  <a:pt x="5538" y="308"/>
                  <a:pt x="5654" y="308"/>
                </a:cubicBezTo>
                <a:cubicBezTo>
                  <a:pt x="7435" y="308"/>
                  <a:pt x="9511" y="1359"/>
                  <a:pt x="10089" y="3094"/>
                </a:cubicBezTo>
                <a:cubicBezTo>
                  <a:pt x="10133" y="3141"/>
                  <a:pt x="10190" y="3160"/>
                  <a:pt x="10250" y="3160"/>
                </a:cubicBezTo>
                <a:cubicBezTo>
                  <a:pt x="10392" y="3160"/>
                  <a:pt x="10545" y="3050"/>
                  <a:pt x="10545" y="2946"/>
                </a:cubicBezTo>
                <a:cubicBezTo>
                  <a:pt x="9828" y="1060"/>
                  <a:pt x="7471" y="0"/>
                  <a:pt x="553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8936512" y="661383"/>
            <a:ext cx="424277" cy="128175"/>
          </a:xfrm>
          <a:custGeom>
            <a:avLst/>
            <a:gdLst/>
            <a:ahLst/>
            <a:cxnLst/>
            <a:rect l="l" t="t" r="r" b="b"/>
            <a:pathLst>
              <a:path w="12701" h="3837" extrusionOk="0">
                <a:moveTo>
                  <a:pt x="6848" y="1"/>
                </a:moveTo>
                <a:cubicBezTo>
                  <a:pt x="6637" y="1"/>
                  <a:pt x="6431" y="8"/>
                  <a:pt x="6234" y="21"/>
                </a:cubicBezTo>
                <a:cubicBezTo>
                  <a:pt x="3770" y="21"/>
                  <a:pt x="1158" y="1413"/>
                  <a:pt x="74" y="3717"/>
                </a:cubicBezTo>
                <a:cubicBezTo>
                  <a:pt x="1" y="3797"/>
                  <a:pt x="78" y="3837"/>
                  <a:pt x="173" y="3837"/>
                </a:cubicBezTo>
                <a:cubicBezTo>
                  <a:pt x="268" y="3837"/>
                  <a:pt x="382" y="3797"/>
                  <a:pt x="382" y="3717"/>
                </a:cubicBezTo>
                <a:cubicBezTo>
                  <a:pt x="1306" y="1721"/>
                  <a:pt x="3622" y="489"/>
                  <a:pt x="5778" y="181"/>
                </a:cubicBezTo>
                <a:cubicBezTo>
                  <a:pt x="5971" y="168"/>
                  <a:pt x="6170" y="161"/>
                  <a:pt x="6372" y="161"/>
                </a:cubicBezTo>
                <a:cubicBezTo>
                  <a:pt x="8584" y="161"/>
                  <a:pt x="11252" y="978"/>
                  <a:pt x="12245" y="2953"/>
                </a:cubicBezTo>
                <a:cubicBezTo>
                  <a:pt x="12393" y="2953"/>
                  <a:pt x="12701" y="2953"/>
                  <a:pt x="12553" y="2793"/>
                </a:cubicBezTo>
                <a:cubicBezTo>
                  <a:pt x="11568" y="701"/>
                  <a:pt x="8937" y="1"/>
                  <a:pt x="68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4236048" y="-418859"/>
            <a:ext cx="811842" cy="422373"/>
          </a:xfrm>
          <a:custGeom>
            <a:avLst/>
            <a:gdLst/>
            <a:ahLst/>
            <a:cxnLst/>
            <a:rect l="l" t="t" r="r" b="b"/>
            <a:pathLst>
              <a:path w="24303" h="12644" extrusionOk="0">
                <a:moveTo>
                  <a:pt x="12209" y="169"/>
                </a:moveTo>
                <a:cubicBezTo>
                  <a:pt x="14116" y="169"/>
                  <a:pt x="15816" y="2101"/>
                  <a:pt x="15520" y="4021"/>
                </a:cubicBezTo>
                <a:cubicBezTo>
                  <a:pt x="15520" y="4181"/>
                  <a:pt x="15680" y="4181"/>
                  <a:pt x="15828" y="4181"/>
                </a:cubicBezTo>
                <a:cubicBezTo>
                  <a:pt x="16430" y="3877"/>
                  <a:pt x="17104" y="3717"/>
                  <a:pt x="17766" y="3717"/>
                </a:cubicBezTo>
                <a:cubicBezTo>
                  <a:pt x="18796" y="3717"/>
                  <a:pt x="19795" y="4105"/>
                  <a:pt x="20447" y="4945"/>
                </a:cubicBezTo>
                <a:cubicBezTo>
                  <a:pt x="21371" y="6029"/>
                  <a:pt x="21063" y="7569"/>
                  <a:pt x="20607" y="8640"/>
                </a:cubicBezTo>
                <a:cubicBezTo>
                  <a:pt x="20447" y="8801"/>
                  <a:pt x="20755" y="8801"/>
                  <a:pt x="20755" y="8801"/>
                </a:cubicBezTo>
                <a:cubicBezTo>
                  <a:pt x="20807" y="8788"/>
                  <a:pt x="20859" y="8776"/>
                  <a:pt x="20912" y="8765"/>
                </a:cubicBezTo>
                <a:lnTo>
                  <a:pt x="20912" y="8765"/>
                </a:lnTo>
                <a:cubicBezTo>
                  <a:pt x="20914" y="8776"/>
                  <a:pt x="20915" y="8788"/>
                  <a:pt x="20915" y="8801"/>
                </a:cubicBezTo>
                <a:cubicBezTo>
                  <a:pt x="20920" y="8787"/>
                  <a:pt x="20926" y="8774"/>
                  <a:pt x="20931" y="8761"/>
                </a:cubicBezTo>
                <a:lnTo>
                  <a:pt x="20931" y="8761"/>
                </a:lnTo>
                <a:cubicBezTo>
                  <a:pt x="21161" y="8716"/>
                  <a:pt x="21399" y="8691"/>
                  <a:pt x="21635" y="8691"/>
                </a:cubicBezTo>
                <a:cubicBezTo>
                  <a:pt x="22623" y="8691"/>
                  <a:pt x="23564" y="9118"/>
                  <a:pt x="23687" y="10180"/>
                </a:cubicBezTo>
                <a:cubicBezTo>
                  <a:pt x="23995" y="12028"/>
                  <a:pt x="20915" y="12336"/>
                  <a:pt x="19831" y="12336"/>
                </a:cubicBezTo>
                <a:lnTo>
                  <a:pt x="4125" y="12336"/>
                </a:lnTo>
                <a:cubicBezTo>
                  <a:pt x="3509" y="12336"/>
                  <a:pt x="2893" y="12336"/>
                  <a:pt x="2277" y="12188"/>
                </a:cubicBezTo>
                <a:cubicBezTo>
                  <a:pt x="1514" y="12028"/>
                  <a:pt x="898" y="11412"/>
                  <a:pt x="590" y="10648"/>
                </a:cubicBezTo>
                <a:cubicBezTo>
                  <a:pt x="298" y="9190"/>
                  <a:pt x="1388" y="7864"/>
                  <a:pt x="2812" y="7864"/>
                </a:cubicBezTo>
                <a:cubicBezTo>
                  <a:pt x="2838" y="7864"/>
                  <a:pt x="2865" y="7865"/>
                  <a:pt x="2891" y="7865"/>
                </a:cubicBezTo>
                <a:lnTo>
                  <a:pt x="2891" y="7865"/>
                </a:lnTo>
                <a:cubicBezTo>
                  <a:pt x="2892" y="7869"/>
                  <a:pt x="2893" y="7873"/>
                  <a:pt x="2893" y="7877"/>
                </a:cubicBezTo>
                <a:cubicBezTo>
                  <a:pt x="2897" y="7873"/>
                  <a:pt x="2901" y="7869"/>
                  <a:pt x="2904" y="7866"/>
                </a:cubicBezTo>
                <a:lnTo>
                  <a:pt x="2904" y="7866"/>
                </a:lnTo>
                <a:cubicBezTo>
                  <a:pt x="2954" y="7868"/>
                  <a:pt x="3003" y="7871"/>
                  <a:pt x="3054" y="7877"/>
                </a:cubicBezTo>
                <a:cubicBezTo>
                  <a:pt x="3201" y="7877"/>
                  <a:pt x="3362" y="7877"/>
                  <a:pt x="3362" y="7717"/>
                </a:cubicBezTo>
                <a:cubicBezTo>
                  <a:pt x="2893" y="6485"/>
                  <a:pt x="3201" y="4945"/>
                  <a:pt x="4285" y="4021"/>
                </a:cubicBezTo>
                <a:cubicBezTo>
                  <a:pt x="4959" y="3240"/>
                  <a:pt x="6124" y="3028"/>
                  <a:pt x="7240" y="3028"/>
                </a:cubicBezTo>
                <a:cubicBezTo>
                  <a:pt x="7655" y="3028"/>
                  <a:pt x="8063" y="3057"/>
                  <a:pt x="8437" y="3097"/>
                </a:cubicBezTo>
                <a:lnTo>
                  <a:pt x="8745" y="3097"/>
                </a:lnTo>
                <a:cubicBezTo>
                  <a:pt x="9213" y="1717"/>
                  <a:pt x="10445" y="326"/>
                  <a:pt x="11984" y="178"/>
                </a:cubicBezTo>
                <a:cubicBezTo>
                  <a:pt x="12060" y="172"/>
                  <a:pt x="12134" y="169"/>
                  <a:pt x="12209" y="169"/>
                </a:cubicBezTo>
                <a:close/>
                <a:moveTo>
                  <a:pt x="12226" y="1"/>
                </a:moveTo>
                <a:cubicBezTo>
                  <a:pt x="10731" y="1"/>
                  <a:pt x="9487" y="936"/>
                  <a:pt x="8745" y="2173"/>
                </a:cubicBezTo>
                <a:cubicBezTo>
                  <a:pt x="8597" y="2481"/>
                  <a:pt x="8437" y="2641"/>
                  <a:pt x="8437" y="2949"/>
                </a:cubicBezTo>
                <a:cubicBezTo>
                  <a:pt x="8437" y="2789"/>
                  <a:pt x="8289" y="2789"/>
                  <a:pt x="8129" y="2789"/>
                </a:cubicBezTo>
                <a:cubicBezTo>
                  <a:pt x="7843" y="2750"/>
                  <a:pt x="7557" y="2731"/>
                  <a:pt x="7273" y="2731"/>
                </a:cubicBezTo>
                <a:cubicBezTo>
                  <a:pt x="6491" y="2731"/>
                  <a:pt x="5727" y="2871"/>
                  <a:pt x="5049" y="3097"/>
                </a:cubicBezTo>
                <a:cubicBezTo>
                  <a:pt x="3262" y="3848"/>
                  <a:pt x="2489" y="5739"/>
                  <a:pt x="2853" y="7680"/>
                </a:cubicBezTo>
                <a:lnTo>
                  <a:pt x="2853" y="7680"/>
                </a:lnTo>
                <a:cubicBezTo>
                  <a:pt x="2812" y="7678"/>
                  <a:pt x="2772" y="7677"/>
                  <a:pt x="2732" y="7677"/>
                </a:cubicBezTo>
                <a:cubicBezTo>
                  <a:pt x="1127" y="7677"/>
                  <a:pt x="1" y="9096"/>
                  <a:pt x="282" y="10648"/>
                </a:cubicBezTo>
                <a:cubicBezTo>
                  <a:pt x="430" y="11720"/>
                  <a:pt x="1662" y="12644"/>
                  <a:pt x="2585" y="12644"/>
                </a:cubicBezTo>
                <a:lnTo>
                  <a:pt x="19683" y="12644"/>
                </a:lnTo>
                <a:cubicBezTo>
                  <a:pt x="20755" y="12644"/>
                  <a:pt x="21839" y="12496"/>
                  <a:pt x="22763" y="12028"/>
                </a:cubicBezTo>
                <a:cubicBezTo>
                  <a:pt x="23835" y="11572"/>
                  <a:pt x="24303" y="10488"/>
                  <a:pt x="23835" y="9564"/>
                </a:cubicBezTo>
                <a:cubicBezTo>
                  <a:pt x="23531" y="8743"/>
                  <a:pt x="22745" y="8404"/>
                  <a:pt x="21934" y="8404"/>
                </a:cubicBezTo>
                <a:cubicBezTo>
                  <a:pt x="21622" y="8404"/>
                  <a:pt x="21306" y="8454"/>
                  <a:pt x="21012" y="8546"/>
                </a:cubicBezTo>
                <a:lnTo>
                  <a:pt x="21012" y="8546"/>
                </a:lnTo>
                <a:cubicBezTo>
                  <a:pt x="21543" y="7077"/>
                  <a:pt x="21612" y="5502"/>
                  <a:pt x="20447" y="4489"/>
                </a:cubicBezTo>
                <a:cubicBezTo>
                  <a:pt x="19758" y="3800"/>
                  <a:pt x="18780" y="3496"/>
                  <a:pt x="17810" y="3496"/>
                </a:cubicBezTo>
                <a:cubicBezTo>
                  <a:pt x="17113" y="3496"/>
                  <a:pt x="16420" y="3653"/>
                  <a:pt x="15842" y="3937"/>
                </a:cubicBezTo>
                <a:lnTo>
                  <a:pt x="15842" y="3937"/>
                </a:lnTo>
                <a:cubicBezTo>
                  <a:pt x="16095" y="2277"/>
                  <a:pt x="14878" y="626"/>
                  <a:pt x="13364" y="178"/>
                </a:cubicBezTo>
                <a:cubicBezTo>
                  <a:pt x="12972" y="57"/>
                  <a:pt x="12592" y="1"/>
                  <a:pt x="1222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4852704" y="51851"/>
            <a:ext cx="755655" cy="492356"/>
          </a:xfrm>
          <a:custGeom>
            <a:avLst/>
            <a:gdLst/>
            <a:ahLst/>
            <a:cxnLst/>
            <a:rect l="l" t="t" r="r" b="b"/>
            <a:pathLst>
              <a:path w="22621" h="14739" extrusionOk="0">
                <a:moveTo>
                  <a:pt x="16621" y="11487"/>
                </a:moveTo>
                <a:cubicBezTo>
                  <a:pt x="16621" y="11487"/>
                  <a:pt x="16601" y="11508"/>
                  <a:pt x="16567" y="11535"/>
                </a:cubicBezTo>
                <a:lnTo>
                  <a:pt x="16567" y="11535"/>
                </a:lnTo>
                <a:cubicBezTo>
                  <a:pt x="16585" y="11519"/>
                  <a:pt x="16603" y="11503"/>
                  <a:pt x="16621" y="11487"/>
                </a:cubicBezTo>
                <a:close/>
                <a:moveTo>
                  <a:pt x="7974" y="201"/>
                </a:moveTo>
                <a:cubicBezTo>
                  <a:pt x="9169" y="201"/>
                  <a:pt x="10328" y="778"/>
                  <a:pt x="10770" y="2101"/>
                </a:cubicBezTo>
                <a:cubicBezTo>
                  <a:pt x="10772" y="2101"/>
                  <a:pt x="10775" y="2101"/>
                  <a:pt x="10777" y="2100"/>
                </a:cubicBezTo>
                <a:lnTo>
                  <a:pt x="10777" y="2100"/>
                </a:lnTo>
                <a:cubicBezTo>
                  <a:pt x="10822" y="2099"/>
                  <a:pt x="11078" y="2087"/>
                  <a:pt x="11078" y="1940"/>
                </a:cubicBezTo>
                <a:lnTo>
                  <a:pt x="11078" y="1940"/>
                </a:lnTo>
                <a:cubicBezTo>
                  <a:pt x="11078" y="1940"/>
                  <a:pt x="11078" y="1940"/>
                  <a:pt x="11078" y="1940"/>
                </a:cubicBezTo>
                <a:cubicBezTo>
                  <a:pt x="11565" y="762"/>
                  <a:pt x="12934" y="275"/>
                  <a:pt x="14300" y="275"/>
                </a:cubicBezTo>
                <a:cubicBezTo>
                  <a:pt x="15076" y="275"/>
                  <a:pt x="15850" y="432"/>
                  <a:pt x="16461" y="709"/>
                </a:cubicBezTo>
                <a:cubicBezTo>
                  <a:pt x="17385" y="1177"/>
                  <a:pt x="18001" y="2409"/>
                  <a:pt x="17693" y="3480"/>
                </a:cubicBezTo>
                <a:cubicBezTo>
                  <a:pt x="17693" y="3534"/>
                  <a:pt x="17727" y="3551"/>
                  <a:pt x="17773" y="3551"/>
                </a:cubicBezTo>
                <a:cubicBezTo>
                  <a:pt x="17864" y="3551"/>
                  <a:pt x="18001" y="3480"/>
                  <a:pt x="18001" y="3480"/>
                </a:cubicBezTo>
                <a:lnTo>
                  <a:pt x="18161" y="3480"/>
                </a:lnTo>
                <a:cubicBezTo>
                  <a:pt x="18166" y="3450"/>
                  <a:pt x="18170" y="3420"/>
                  <a:pt x="18174" y="3390"/>
                </a:cubicBezTo>
                <a:lnTo>
                  <a:pt x="18174" y="3390"/>
                </a:lnTo>
                <a:cubicBezTo>
                  <a:pt x="18650" y="3157"/>
                  <a:pt x="19138" y="3031"/>
                  <a:pt x="19596" y="3031"/>
                </a:cubicBezTo>
                <a:cubicBezTo>
                  <a:pt x="20432" y="3031"/>
                  <a:pt x="21167" y="3451"/>
                  <a:pt x="21549" y="4404"/>
                </a:cubicBezTo>
                <a:cubicBezTo>
                  <a:pt x="21857" y="5636"/>
                  <a:pt x="21081" y="6868"/>
                  <a:pt x="20009" y="7336"/>
                </a:cubicBezTo>
                <a:cubicBezTo>
                  <a:pt x="21081" y="7952"/>
                  <a:pt x="21697" y="9184"/>
                  <a:pt x="21081" y="10415"/>
                </a:cubicBezTo>
                <a:cubicBezTo>
                  <a:pt x="20678" y="11422"/>
                  <a:pt x="19485" y="12034"/>
                  <a:pt x="18322" y="12034"/>
                </a:cubicBezTo>
                <a:cubicBezTo>
                  <a:pt x="17707" y="12034"/>
                  <a:pt x="17099" y="11862"/>
                  <a:pt x="16621" y="11487"/>
                </a:cubicBezTo>
                <a:lnTo>
                  <a:pt x="16313" y="11487"/>
                </a:lnTo>
                <a:cubicBezTo>
                  <a:pt x="15698" y="12029"/>
                  <a:pt x="14965" y="12300"/>
                  <a:pt x="14252" y="12300"/>
                </a:cubicBezTo>
                <a:cubicBezTo>
                  <a:pt x="13539" y="12300"/>
                  <a:pt x="12846" y="12029"/>
                  <a:pt x="12310" y="11487"/>
                </a:cubicBezTo>
                <a:cubicBezTo>
                  <a:pt x="12227" y="11487"/>
                  <a:pt x="12187" y="11487"/>
                  <a:pt x="12147" y="11510"/>
                </a:cubicBezTo>
                <a:lnTo>
                  <a:pt x="12147" y="11510"/>
                </a:lnTo>
                <a:cubicBezTo>
                  <a:pt x="12073" y="11530"/>
                  <a:pt x="12002" y="11570"/>
                  <a:pt x="12002" y="11647"/>
                </a:cubicBezTo>
                <a:cubicBezTo>
                  <a:pt x="12002" y="13495"/>
                  <a:pt x="10462" y="14567"/>
                  <a:pt x="8614" y="14567"/>
                </a:cubicBezTo>
                <a:cubicBezTo>
                  <a:pt x="9230" y="14567"/>
                  <a:pt x="9994" y="13495"/>
                  <a:pt x="9994" y="12879"/>
                </a:cubicBezTo>
                <a:cubicBezTo>
                  <a:pt x="10154" y="12411"/>
                  <a:pt x="9994" y="11955"/>
                  <a:pt x="9686" y="11487"/>
                </a:cubicBezTo>
                <a:cubicBezTo>
                  <a:pt x="9643" y="11444"/>
                  <a:pt x="9587" y="11426"/>
                  <a:pt x="9528" y="11426"/>
                </a:cubicBezTo>
                <a:cubicBezTo>
                  <a:pt x="9461" y="11426"/>
                  <a:pt x="9391" y="11450"/>
                  <a:pt x="9336" y="11487"/>
                </a:cubicBezTo>
                <a:lnTo>
                  <a:pt x="9230" y="11487"/>
                </a:lnTo>
                <a:cubicBezTo>
                  <a:pt x="9022" y="12108"/>
                  <a:pt x="8477" y="12330"/>
                  <a:pt x="7870" y="12330"/>
                </a:cubicBezTo>
                <a:cubicBezTo>
                  <a:pt x="7116" y="12330"/>
                  <a:pt x="6266" y="11988"/>
                  <a:pt x="5843" y="11647"/>
                </a:cubicBezTo>
                <a:cubicBezTo>
                  <a:pt x="5227" y="11339"/>
                  <a:pt x="4919" y="10563"/>
                  <a:pt x="4919" y="9800"/>
                </a:cubicBezTo>
                <a:lnTo>
                  <a:pt x="4611" y="9947"/>
                </a:lnTo>
                <a:cubicBezTo>
                  <a:pt x="4611" y="9947"/>
                  <a:pt x="4611" y="9947"/>
                  <a:pt x="4611" y="9947"/>
                </a:cubicBezTo>
                <a:lnTo>
                  <a:pt x="4611" y="9947"/>
                </a:lnTo>
                <a:cubicBezTo>
                  <a:pt x="3977" y="10368"/>
                  <a:pt x="3311" y="10631"/>
                  <a:pt x="2703" y="10631"/>
                </a:cubicBezTo>
                <a:cubicBezTo>
                  <a:pt x="1977" y="10631"/>
                  <a:pt x="1331" y="10257"/>
                  <a:pt x="915" y="9331"/>
                </a:cubicBezTo>
                <a:cubicBezTo>
                  <a:pt x="607" y="8408"/>
                  <a:pt x="1223" y="7336"/>
                  <a:pt x="1987" y="6868"/>
                </a:cubicBezTo>
                <a:cubicBezTo>
                  <a:pt x="1987" y="6868"/>
                  <a:pt x="2147" y="6720"/>
                  <a:pt x="1987" y="6720"/>
                </a:cubicBezTo>
                <a:cubicBezTo>
                  <a:pt x="1371" y="6412"/>
                  <a:pt x="915" y="5796"/>
                  <a:pt x="755" y="5020"/>
                </a:cubicBezTo>
                <a:cubicBezTo>
                  <a:pt x="540" y="3842"/>
                  <a:pt x="1827" y="2885"/>
                  <a:pt x="2992" y="2885"/>
                </a:cubicBezTo>
                <a:cubicBezTo>
                  <a:pt x="3495" y="2885"/>
                  <a:pt x="3976" y="3064"/>
                  <a:pt x="4303" y="3480"/>
                </a:cubicBezTo>
                <a:cubicBezTo>
                  <a:pt x="4304" y="3480"/>
                  <a:pt x="4304" y="3480"/>
                  <a:pt x="4305" y="3480"/>
                </a:cubicBezTo>
                <a:lnTo>
                  <a:pt x="4305" y="3480"/>
                </a:lnTo>
                <a:cubicBezTo>
                  <a:pt x="4336" y="3480"/>
                  <a:pt x="4753" y="3475"/>
                  <a:pt x="4611" y="3332"/>
                </a:cubicBezTo>
                <a:lnTo>
                  <a:pt x="4611" y="3332"/>
                </a:lnTo>
                <a:cubicBezTo>
                  <a:pt x="4611" y="3332"/>
                  <a:pt x="4611" y="3332"/>
                  <a:pt x="4611" y="3332"/>
                </a:cubicBezTo>
                <a:cubicBezTo>
                  <a:pt x="4429" y="1415"/>
                  <a:pt x="6240" y="201"/>
                  <a:pt x="7974" y="201"/>
                </a:cubicBezTo>
                <a:close/>
                <a:moveTo>
                  <a:pt x="8109" y="1"/>
                </a:moveTo>
                <a:cubicBezTo>
                  <a:pt x="6301" y="1"/>
                  <a:pt x="4366" y="1140"/>
                  <a:pt x="4281" y="2975"/>
                </a:cubicBezTo>
                <a:lnTo>
                  <a:pt x="4281" y="2975"/>
                </a:lnTo>
                <a:cubicBezTo>
                  <a:pt x="3975" y="2734"/>
                  <a:pt x="3588" y="2618"/>
                  <a:pt x="3183" y="2618"/>
                </a:cubicBezTo>
                <a:cubicBezTo>
                  <a:pt x="2665" y="2618"/>
                  <a:pt x="2119" y="2809"/>
                  <a:pt x="1679" y="3172"/>
                </a:cubicBezTo>
                <a:cubicBezTo>
                  <a:pt x="915" y="3788"/>
                  <a:pt x="139" y="4564"/>
                  <a:pt x="607" y="5636"/>
                </a:cubicBezTo>
                <a:cubicBezTo>
                  <a:pt x="607" y="5923"/>
                  <a:pt x="1410" y="6884"/>
                  <a:pt x="1639" y="6884"/>
                </a:cubicBezTo>
                <a:cubicBezTo>
                  <a:pt x="1644" y="6884"/>
                  <a:pt x="1649" y="6883"/>
                  <a:pt x="1654" y="6882"/>
                </a:cubicBezTo>
                <a:lnTo>
                  <a:pt x="1654" y="6882"/>
                </a:lnTo>
                <a:cubicBezTo>
                  <a:pt x="296" y="7670"/>
                  <a:pt x="1" y="9805"/>
                  <a:pt x="1531" y="10723"/>
                </a:cubicBezTo>
                <a:cubicBezTo>
                  <a:pt x="1808" y="10883"/>
                  <a:pt x="2117" y="10949"/>
                  <a:pt x="2435" y="10949"/>
                </a:cubicBezTo>
                <a:cubicBezTo>
                  <a:pt x="3196" y="10949"/>
                  <a:pt x="4015" y="10570"/>
                  <a:pt x="4599" y="10179"/>
                </a:cubicBezTo>
                <a:lnTo>
                  <a:pt x="4599" y="10179"/>
                </a:lnTo>
                <a:cubicBezTo>
                  <a:pt x="4609" y="11565"/>
                  <a:pt x="6062" y="12271"/>
                  <a:pt x="7383" y="12411"/>
                </a:cubicBezTo>
                <a:cubicBezTo>
                  <a:pt x="7516" y="12446"/>
                  <a:pt x="7679" y="12465"/>
                  <a:pt x="7857" y="12465"/>
                </a:cubicBezTo>
                <a:cubicBezTo>
                  <a:pt x="8363" y="12465"/>
                  <a:pt x="8989" y="12306"/>
                  <a:pt x="9405" y="11882"/>
                </a:cubicBezTo>
                <a:lnTo>
                  <a:pt x="9405" y="11882"/>
                </a:lnTo>
                <a:cubicBezTo>
                  <a:pt x="10040" y="12894"/>
                  <a:pt x="9301" y="13995"/>
                  <a:pt x="8306" y="14567"/>
                </a:cubicBezTo>
                <a:lnTo>
                  <a:pt x="8306" y="14727"/>
                </a:lnTo>
                <a:cubicBezTo>
                  <a:pt x="8423" y="14735"/>
                  <a:pt x="8539" y="14739"/>
                  <a:pt x="8653" y="14739"/>
                </a:cubicBezTo>
                <a:cubicBezTo>
                  <a:pt x="10516" y="14739"/>
                  <a:pt x="12077" y="13690"/>
                  <a:pt x="12286" y="11903"/>
                </a:cubicBezTo>
                <a:lnTo>
                  <a:pt x="12286" y="11903"/>
                </a:lnTo>
                <a:cubicBezTo>
                  <a:pt x="12845" y="12352"/>
                  <a:pt x="13465" y="12554"/>
                  <a:pt x="14093" y="12554"/>
                </a:cubicBezTo>
                <a:cubicBezTo>
                  <a:pt x="14878" y="12554"/>
                  <a:pt x="15674" y="12238"/>
                  <a:pt x="16375" y="11692"/>
                </a:cubicBezTo>
                <a:lnTo>
                  <a:pt x="16375" y="11692"/>
                </a:lnTo>
                <a:cubicBezTo>
                  <a:pt x="16879" y="12047"/>
                  <a:pt x="17479" y="12205"/>
                  <a:pt x="18095" y="12205"/>
                </a:cubicBezTo>
                <a:cubicBezTo>
                  <a:pt x="18985" y="12205"/>
                  <a:pt x="19909" y="11876"/>
                  <a:pt x="20625" y="11339"/>
                </a:cubicBezTo>
                <a:cubicBezTo>
                  <a:pt x="21389" y="10723"/>
                  <a:pt x="21857" y="9947"/>
                  <a:pt x="21697" y="8876"/>
                </a:cubicBezTo>
                <a:cubicBezTo>
                  <a:pt x="21549" y="8408"/>
                  <a:pt x="21389" y="8100"/>
                  <a:pt x="21081" y="7792"/>
                </a:cubicBezTo>
                <a:cubicBezTo>
                  <a:pt x="20954" y="7665"/>
                  <a:pt x="20592" y="7303"/>
                  <a:pt x="20398" y="7303"/>
                </a:cubicBezTo>
                <a:cubicBezTo>
                  <a:pt x="20366" y="7303"/>
                  <a:pt x="20338" y="7313"/>
                  <a:pt x="20317" y="7336"/>
                </a:cubicBezTo>
                <a:cubicBezTo>
                  <a:pt x="20317" y="7336"/>
                  <a:pt x="20317" y="7176"/>
                  <a:pt x="20465" y="7176"/>
                </a:cubicBezTo>
                <a:cubicBezTo>
                  <a:pt x="21857" y="6412"/>
                  <a:pt x="22620" y="4404"/>
                  <a:pt x="21081" y="3172"/>
                </a:cubicBezTo>
                <a:cubicBezTo>
                  <a:pt x="20819" y="2911"/>
                  <a:pt x="20449" y="2811"/>
                  <a:pt x="20043" y="2811"/>
                </a:cubicBezTo>
                <a:cubicBezTo>
                  <a:pt x="19413" y="2811"/>
                  <a:pt x="18700" y="3052"/>
                  <a:pt x="18184" y="3303"/>
                </a:cubicBezTo>
                <a:lnTo>
                  <a:pt x="18184" y="3303"/>
                </a:lnTo>
                <a:cubicBezTo>
                  <a:pt x="18376" y="1420"/>
                  <a:pt x="16878" y="396"/>
                  <a:pt x="15229" y="253"/>
                </a:cubicBezTo>
                <a:cubicBezTo>
                  <a:pt x="15000" y="229"/>
                  <a:pt x="14753" y="215"/>
                  <a:pt x="14498" y="215"/>
                </a:cubicBezTo>
                <a:cubicBezTo>
                  <a:pt x="13195" y="215"/>
                  <a:pt x="11663" y="566"/>
                  <a:pt x="10977" y="1672"/>
                </a:cubicBezTo>
                <a:lnTo>
                  <a:pt x="10977" y="1672"/>
                </a:lnTo>
                <a:cubicBezTo>
                  <a:pt x="10476" y="513"/>
                  <a:pt x="9321" y="1"/>
                  <a:pt x="8109" y="1"/>
                </a:cubicBezTo>
                <a:close/>
              </a:path>
            </a:pathLst>
          </a:cu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5058145" y="258093"/>
            <a:ext cx="56421" cy="48370"/>
          </a:xfrm>
          <a:custGeom>
            <a:avLst/>
            <a:gdLst/>
            <a:ahLst/>
            <a:cxnLst/>
            <a:rect l="l" t="t" r="r" b="b"/>
            <a:pathLst>
              <a:path w="1689" h="1448" extrusionOk="0">
                <a:moveTo>
                  <a:pt x="925" y="238"/>
                </a:moveTo>
                <a:cubicBezTo>
                  <a:pt x="1206" y="238"/>
                  <a:pt x="1354" y="495"/>
                  <a:pt x="1377" y="774"/>
                </a:cubicBezTo>
                <a:lnTo>
                  <a:pt x="1377" y="774"/>
                </a:lnTo>
                <a:cubicBezTo>
                  <a:pt x="1354" y="1053"/>
                  <a:pt x="1206" y="1310"/>
                  <a:pt x="925" y="1310"/>
                </a:cubicBezTo>
                <a:cubicBezTo>
                  <a:pt x="617" y="1310"/>
                  <a:pt x="457" y="1002"/>
                  <a:pt x="457" y="694"/>
                </a:cubicBezTo>
                <a:cubicBezTo>
                  <a:pt x="309" y="546"/>
                  <a:pt x="617" y="238"/>
                  <a:pt x="925" y="238"/>
                </a:cubicBezTo>
                <a:close/>
                <a:moveTo>
                  <a:pt x="900" y="1"/>
                </a:moveTo>
                <a:cubicBezTo>
                  <a:pt x="497" y="1"/>
                  <a:pt x="75" y="232"/>
                  <a:pt x="1" y="694"/>
                </a:cubicBezTo>
                <a:cubicBezTo>
                  <a:pt x="1" y="1214"/>
                  <a:pt x="390" y="1448"/>
                  <a:pt x="794" y="1448"/>
                </a:cubicBezTo>
                <a:cubicBezTo>
                  <a:pt x="1232" y="1448"/>
                  <a:pt x="1688" y="1174"/>
                  <a:pt x="1688" y="694"/>
                </a:cubicBezTo>
                <a:cubicBezTo>
                  <a:pt x="1688" y="232"/>
                  <a:pt x="1303" y="1"/>
                  <a:pt x="90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5196843" y="258093"/>
            <a:ext cx="56789" cy="49105"/>
          </a:xfrm>
          <a:custGeom>
            <a:avLst/>
            <a:gdLst/>
            <a:ahLst/>
            <a:cxnLst/>
            <a:rect l="l" t="t" r="r" b="b"/>
            <a:pathLst>
              <a:path w="1700" h="1470" extrusionOk="0">
                <a:moveTo>
                  <a:pt x="776" y="238"/>
                </a:moveTo>
                <a:cubicBezTo>
                  <a:pt x="1084" y="238"/>
                  <a:pt x="1232" y="546"/>
                  <a:pt x="1232" y="694"/>
                </a:cubicBezTo>
                <a:cubicBezTo>
                  <a:pt x="1232" y="947"/>
                  <a:pt x="1132" y="1200"/>
                  <a:pt x="925" y="1200"/>
                </a:cubicBezTo>
                <a:cubicBezTo>
                  <a:pt x="881" y="1200"/>
                  <a:pt x="831" y="1188"/>
                  <a:pt x="776" y="1162"/>
                </a:cubicBezTo>
                <a:cubicBezTo>
                  <a:pt x="616" y="1162"/>
                  <a:pt x="308" y="1002"/>
                  <a:pt x="308" y="694"/>
                </a:cubicBezTo>
                <a:cubicBezTo>
                  <a:pt x="308" y="546"/>
                  <a:pt x="616" y="238"/>
                  <a:pt x="776" y="238"/>
                </a:cubicBezTo>
                <a:close/>
                <a:moveTo>
                  <a:pt x="790" y="1"/>
                </a:moveTo>
                <a:cubicBezTo>
                  <a:pt x="385" y="1"/>
                  <a:pt x="0" y="232"/>
                  <a:pt x="0" y="694"/>
                </a:cubicBezTo>
                <a:cubicBezTo>
                  <a:pt x="0" y="1162"/>
                  <a:pt x="468" y="1470"/>
                  <a:pt x="776" y="1470"/>
                </a:cubicBezTo>
                <a:cubicBezTo>
                  <a:pt x="1212" y="1470"/>
                  <a:pt x="1512" y="1189"/>
                  <a:pt x="1678" y="756"/>
                </a:cubicBezTo>
                <a:lnTo>
                  <a:pt x="1678" y="756"/>
                </a:lnTo>
                <a:cubicBezTo>
                  <a:pt x="1692" y="736"/>
                  <a:pt x="1700" y="715"/>
                  <a:pt x="1700" y="694"/>
                </a:cubicBezTo>
                <a:lnTo>
                  <a:pt x="1700" y="694"/>
                </a:lnTo>
                <a:cubicBezTo>
                  <a:pt x="1700" y="694"/>
                  <a:pt x="1700" y="694"/>
                  <a:pt x="1700" y="694"/>
                </a:cubicBezTo>
                <a:cubicBezTo>
                  <a:pt x="1700" y="685"/>
                  <a:pt x="1698" y="677"/>
                  <a:pt x="1695" y="669"/>
                </a:cubicBezTo>
                <a:lnTo>
                  <a:pt x="1695" y="669"/>
                </a:lnTo>
                <a:cubicBezTo>
                  <a:pt x="1605" y="224"/>
                  <a:pt x="1188" y="1"/>
                  <a:pt x="79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333335" y="260064"/>
            <a:ext cx="54049" cy="46400"/>
          </a:xfrm>
          <a:custGeom>
            <a:avLst/>
            <a:gdLst/>
            <a:ahLst/>
            <a:cxnLst/>
            <a:rect l="l" t="t" r="r" b="b"/>
            <a:pathLst>
              <a:path w="1618" h="1389" extrusionOk="0">
                <a:moveTo>
                  <a:pt x="841" y="179"/>
                </a:moveTo>
                <a:cubicBezTo>
                  <a:pt x="1123" y="179"/>
                  <a:pt x="1281" y="436"/>
                  <a:pt x="1306" y="715"/>
                </a:cubicBezTo>
                <a:lnTo>
                  <a:pt x="1306" y="715"/>
                </a:lnTo>
                <a:cubicBezTo>
                  <a:pt x="1281" y="994"/>
                  <a:pt x="1123" y="1251"/>
                  <a:pt x="841" y="1251"/>
                </a:cubicBezTo>
                <a:cubicBezTo>
                  <a:pt x="533" y="1103"/>
                  <a:pt x="386" y="943"/>
                  <a:pt x="386" y="635"/>
                </a:cubicBezTo>
                <a:cubicBezTo>
                  <a:pt x="386" y="487"/>
                  <a:pt x="533" y="179"/>
                  <a:pt x="841" y="179"/>
                </a:cubicBezTo>
                <a:close/>
                <a:moveTo>
                  <a:pt x="902" y="0"/>
                </a:moveTo>
                <a:cubicBezTo>
                  <a:pt x="500" y="0"/>
                  <a:pt x="78" y="235"/>
                  <a:pt x="78" y="635"/>
                </a:cubicBezTo>
                <a:cubicBezTo>
                  <a:pt x="1" y="1155"/>
                  <a:pt x="353" y="1389"/>
                  <a:pt x="739" y="1389"/>
                </a:cubicBezTo>
                <a:cubicBezTo>
                  <a:pt x="1158" y="1389"/>
                  <a:pt x="1617" y="1115"/>
                  <a:pt x="1617" y="635"/>
                </a:cubicBezTo>
                <a:cubicBezTo>
                  <a:pt x="1617" y="195"/>
                  <a:pt x="1268" y="0"/>
                  <a:pt x="90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1349322" y="-728123"/>
            <a:ext cx="435935" cy="497400"/>
          </a:xfrm>
          <a:custGeom>
            <a:avLst/>
            <a:gdLst/>
            <a:ahLst/>
            <a:cxnLst/>
            <a:rect l="l" t="t" r="r" b="b"/>
            <a:pathLst>
              <a:path w="13050" h="14890" extrusionOk="0">
                <a:moveTo>
                  <a:pt x="4310" y="254"/>
                </a:moveTo>
                <a:cubicBezTo>
                  <a:pt x="4624" y="254"/>
                  <a:pt x="4936" y="285"/>
                  <a:pt x="5236" y="345"/>
                </a:cubicBezTo>
                <a:cubicBezTo>
                  <a:pt x="6628" y="505"/>
                  <a:pt x="8008" y="1429"/>
                  <a:pt x="8476" y="2808"/>
                </a:cubicBezTo>
                <a:cubicBezTo>
                  <a:pt x="9240" y="4348"/>
                  <a:pt x="8624" y="6196"/>
                  <a:pt x="8168" y="7736"/>
                </a:cubicBezTo>
                <a:cubicBezTo>
                  <a:pt x="7427" y="10089"/>
                  <a:pt x="5988" y="12443"/>
                  <a:pt x="4519" y="14528"/>
                </a:cubicBezTo>
                <a:lnTo>
                  <a:pt x="4519" y="14528"/>
                </a:lnTo>
                <a:cubicBezTo>
                  <a:pt x="3020" y="12400"/>
                  <a:pt x="1684" y="9834"/>
                  <a:pt x="925" y="7280"/>
                </a:cubicBezTo>
                <a:cubicBezTo>
                  <a:pt x="469" y="5580"/>
                  <a:pt x="161" y="3584"/>
                  <a:pt x="1085" y="1885"/>
                </a:cubicBezTo>
                <a:cubicBezTo>
                  <a:pt x="1700" y="774"/>
                  <a:pt x="3017" y="254"/>
                  <a:pt x="4310" y="254"/>
                </a:cubicBezTo>
                <a:close/>
                <a:moveTo>
                  <a:pt x="4330" y="1"/>
                </a:moveTo>
                <a:cubicBezTo>
                  <a:pt x="3305" y="1"/>
                  <a:pt x="2315" y="321"/>
                  <a:pt x="1541" y="961"/>
                </a:cubicBezTo>
                <a:cubicBezTo>
                  <a:pt x="161" y="2045"/>
                  <a:pt x="1" y="3732"/>
                  <a:pt x="161" y="5272"/>
                </a:cubicBezTo>
                <a:cubicBezTo>
                  <a:pt x="469" y="8660"/>
                  <a:pt x="2317" y="12047"/>
                  <a:pt x="4312" y="14819"/>
                </a:cubicBezTo>
                <a:cubicBezTo>
                  <a:pt x="4312" y="14872"/>
                  <a:pt x="4347" y="14890"/>
                  <a:pt x="4392" y="14890"/>
                </a:cubicBezTo>
                <a:cubicBezTo>
                  <a:pt x="4409" y="14890"/>
                  <a:pt x="4428" y="14888"/>
                  <a:pt x="4446" y="14884"/>
                </a:cubicBezTo>
                <a:lnTo>
                  <a:pt x="4446" y="14884"/>
                </a:lnTo>
                <a:cubicBezTo>
                  <a:pt x="4457" y="14885"/>
                  <a:pt x="4467" y="14885"/>
                  <a:pt x="4477" y="14885"/>
                </a:cubicBezTo>
                <a:cubicBezTo>
                  <a:pt x="4575" y="14885"/>
                  <a:pt x="4664" y="14829"/>
                  <a:pt x="4665" y="14758"/>
                </a:cubicBezTo>
                <a:lnTo>
                  <a:pt x="4665" y="14758"/>
                </a:lnTo>
                <a:cubicBezTo>
                  <a:pt x="7310" y="11167"/>
                  <a:pt x="13049" y="955"/>
                  <a:pt x="4928" y="37"/>
                </a:cubicBezTo>
                <a:cubicBezTo>
                  <a:pt x="4729" y="13"/>
                  <a:pt x="4529" y="1"/>
                  <a:pt x="433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1421343" y="-636125"/>
            <a:ext cx="164653" cy="161914"/>
          </a:xfrm>
          <a:custGeom>
            <a:avLst/>
            <a:gdLst/>
            <a:ahLst/>
            <a:cxnLst/>
            <a:rect l="l" t="t" r="r" b="b"/>
            <a:pathLst>
              <a:path w="4929" h="4847" extrusionOk="0">
                <a:moveTo>
                  <a:pt x="2625" y="215"/>
                </a:moveTo>
                <a:cubicBezTo>
                  <a:pt x="3856" y="362"/>
                  <a:pt x="4620" y="1446"/>
                  <a:pt x="4620" y="2370"/>
                </a:cubicBezTo>
                <a:cubicBezTo>
                  <a:pt x="4620" y="3653"/>
                  <a:pt x="3822" y="4541"/>
                  <a:pt x="2601" y="4541"/>
                </a:cubicBezTo>
                <a:cubicBezTo>
                  <a:pt x="2509" y="4541"/>
                  <a:pt x="2414" y="4536"/>
                  <a:pt x="2317" y="4526"/>
                </a:cubicBezTo>
                <a:cubicBezTo>
                  <a:pt x="1233" y="4526"/>
                  <a:pt x="469" y="3442"/>
                  <a:pt x="309" y="2370"/>
                </a:cubicBezTo>
                <a:cubicBezTo>
                  <a:pt x="309" y="1138"/>
                  <a:pt x="1540" y="215"/>
                  <a:pt x="2625" y="215"/>
                </a:cubicBezTo>
                <a:close/>
                <a:moveTo>
                  <a:pt x="2514" y="0"/>
                </a:moveTo>
                <a:cubicBezTo>
                  <a:pt x="1306" y="0"/>
                  <a:pt x="82" y="811"/>
                  <a:pt x="1" y="2370"/>
                </a:cubicBezTo>
                <a:cubicBezTo>
                  <a:pt x="1" y="3674"/>
                  <a:pt x="1101" y="4846"/>
                  <a:pt x="2262" y="4846"/>
                </a:cubicBezTo>
                <a:cubicBezTo>
                  <a:pt x="2329" y="4846"/>
                  <a:pt x="2397" y="4842"/>
                  <a:pt x="2464" y="4834"/>
                </a:cubicBezTo>
                <a:cubicBezTo>
                  <a:pt x="3856" y="4834"/>
                  <a:pt x="4928" y="3750"/>
                  <a:pt x="4928" y="2370"/>
                </a:cubicBezTo>
                <a:cubicBezTo>
                  <a:pt x="4928" y="2366"/>
                  <a:pt x="4928" y="2363"/>
                  <a:pt x="4928" y="2359"/>
                </a:cubicBezTo>
                <a:lnTo>
                  <a:pt x="4928" y="2359"/>
                </a:lnTo>
                <a:cubicBezTo>
                  <a:pt x="4850" y="767"/>
                  <a:pt x="3690" y="0"/>
                  <a:pt x="251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4939657" y="-780569"/>
            <a:ext cx="619596" cy="336789"/>
          </a:xfrm>
          <a:custGeom>
            <a:avLst/>
            <a:gdLst/>
            <a:ahLst/>
            <a:cxnLst/>
            <a:rect l="l" t="t" r="r" b="b"/>
            <a:pathLst>
              <a:path w="18548" h="10082" extrusionOk="0">
                <a:moveTo>
                  <a:pt x="18329" y="1"/>
                </a:moveTo>
                <a:cubicBezTo>
                  <a:pt x="18276" y="1"/>
                  <a:pt x="18217" y="20"/>
                  <a:pt x="18170" y="67"/>
                </a:cubicBezTo>
                <a:cubicBezTo>
                  <a:pt x="16630" y="683"/>
                  <a:pt x="14942" y="1459"/>
                  <a:pt x="13402" y="2223"/>
                </a:cubicBezTo>
                <a:cubicBezTo>
                  <a:pt x="13402" y="2223"/>
                  <a:pt x="13242" y="2223"/>
                  <a:pt x="13242" y="2383"/>
                </a:cubicBezTo>
                <a:lnTo>
                  <a:pt x="13242" y="8690"/>
                </a:lnTo>
                <a:lnTo>
                  <a:pt x="13242" y="9774"/>
                </a:lnTo>
                <a:lnTo>
                  <a:pt x="4164" y="9774"/>
                </a:lnTo>
                <a:cubicBezTo>
                  <a:pt x="2974" y="8287"/>
                  <a:pt x="1785" y="6651"/>
                  <a:pt x="452" y="5154"/>
                </a:cubicBezTo>
                <a:lnTo>
                  <a:pt x="12934" y="5154"/>
                </a:lnTo>
                <a:cubicBezTo>
                  <a:pt x="13095" y="5154"/>
                  <a:pt x="13095" y="4847"/>
                  <a:pt x="12934" y="4847"/>
                </a:cubicBezTo>
                <a:lnTo>
                  <a:pt x="160" y="4847"/>
                </a:lnTo>
                <a:cubicBezTo>
                  <a:pt x="160" y="4847"/>
                  <a:pt x="0" y="4994"/>
                  <a:pt x="0" y="5154"/>
                </a:cubicBezTo>
                <a:cubicBezTo>
                  <a:pt x="924" y="6226"/>
                  <a:pt x="1848" y="7458"/>
                  <a:pt x="2772" y="8542"/>
                </a:cubicBezTo>
                <a:cubicBezTo>
                  <a:pt x="3240" y="8998"/>
                  <a:pt x="3548" y="9466"/>
                  <a:pt x="4004" y="10082"/>
                </a:cubicBezTo>
                <a:lnTo>
                  <a:pt x="13402" y="10082"/>
                </a:lnTo>
                <a:cubicBezTo>
                  <a:pt x="13550" y="10082"/>
                  <a:pt x="13710" y="10082"/>
                  <a:pt x="13710" y="9922"/>
                </a:cubicBezTo>
                <a:lnTo>
                  <a:pt x="13710" y="2839"/>
                </a:lnTo>
                <a:lnTo>
                  <a:pt x="13710" y="2383"/>
                </a:lnTo>
                <a:cubicBezTo>
                  <a:pt x="14166" y="2075"/>
                  <a:pt x="14634" y="1915"/>
                  <a:pt x="15090" y="1607"/>
                </a:cubicBezTo>
                <a:lnTo>
                  <a:pt x="18330" y="227"/>
                </a:lnTo>
                <a:cubicBezTo>
                  <a:pt x="18548" y="114"/>
                  <a:pt x="18457" y="1"/>
                  <a:pt x="1832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5024740" y="-447821"/>
            <a:ext cx="156903" cy="144811"/>
          </a:xfrm>
          <a:custGeom>
            <a:avLst/>
            <a:gdLst/>
            <a:ahLst/>
            <a:cxnLst/>
            <a:rect l="l" t="t" r="r" b="b"/>
            <a:pathLst>
              <a:path w="4697" h="4335" extrusionOk="0">
                <a:moveTo>
                  <a:pt x="2432" y="151"/>
                </a:moveTo>
                <a:cubicBezTo>
                  <a:pt x="2668" y="151"/>
                  <a:pt x="2912" y="189"/>
                  <a:pt x="3156" y="269"/>
                </a:cubicBezTo>
                <a:cubicBezTo>
                  <a:pt x="3920" y="577"/>
                  <a:pt x="4388" y="1353"/>
                  <a:pt x="4388" y="2277"/>
                </a:cubicBezTo>
                <a:cubicBezTo>
                  <a:pt x="4256" y="3414"/>
                  <a:pt x="3396" y="4242"/>
                  <a:pt x="2324" y="4242"/>
                </a:cubicBezTo>
                <a:cubicBezTo>
                  <a:pt x="2096" y="4242"/>
                  <a:pt x="1859" y="4204"/>
                  <a:pt x="1617" y="4124"/>
                </a:cubicBezTo>
                <a:cubicBezTo>
                  <a:pt x="841" y="3816"/>
                  <a:pt x="385" y="2892"/>
                  <a:pt x="385" y="2116"/>
                </a:cubicBezTo>
                <a:cubicBezTo>
                  <a:pt x="385" y="979"/>
                  <a:pt x="1323" y="151"/>
                  <a:pt x="2432" y="151"/>
                </a:cubicBezTo>
                <a:close/>
                <a:moveTo>
                  <a:pt x="2470" y="1"/>
                </a:moveTo>
                <a:cubicBezTo>
                  <a:pt x="1325" y="1"/>
                  <a:pt x="153" y="772"/>
                  <a:pt x="77" y="2277"/>
                </a:cubicBezTo>
                <a:cubicBezTo>
                  <a:pt x="0" y="3676"/>
                  <a:pt x="1022" y="4334"/>
                  <a:pt x="2125" y="4334"/>
                </a:cubicBezTo>
                <a:cubicBezTo>
                  <a:pt x="3321" y="4334"/>
                  <a:pt x="4613" y="3559"/>
                  <a:pt x="4696" y="2116"/>
                </a:cubicBezTo>
                <a:cubicBezTo>
                  <a:pt x="4618" y="695"/>
                  <a:pt x="3556" y="1"/>
                  <a:pt x="247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5294753" y="-450293"/>
            <a:ext cx="159308" cy="150556"/>
          </a:xfrm>
          <a:custGeom>
            <a:avLst/>
            <a:gdLst/>
            <a:ahLst/>
            <a:cxnLst/>
            <a:rect l="l" t="t" r="r" b="b"/>
            <a:pathLst>
              <a:path w="4769" h="4507" extrusionOk="0">
                <a:moveTo>
                  <a:pt x="2612" y="195"/>
                </a:moveTo>
                <a:cubicBezTo>
                  <a:pt x="3696" y="195"/>
                  <a:pt x="4312" y="1267"/>
                  <a:pt x="4460" y="2190"/>
                </a:cubicBezTo>
                <a:cubicBezTo>
                  <a:pt x="4323" y="3335"/>
                  <a:pt x="3643" y="4214"/>
                  <a:pt x="2559" y="4214"/>
                </a:cubicBezTo>
                <a:cubicBezTo>
                  <a:pt x="2476" y="4214"/>
                  <a:pt x="2392" y="4209"/>
                  <a:pt x="2304" y="4198"/>
                </a:cubicBezTo>
                <a:cubicBezTo>
                  <a:pt x="1233" y="4198"/>
                  <a:pt x="457" y="3114"/>
                  <a:pt x="457" y="2190"/>
                </a:cubicBezTo>
                <a:cubicBezTo>
                  <a:pt x="457" y="959"/>
                  <a:pt x="1541" y="195"/>
                  <a:pt x="2612" y="195"/>
                </a:cubicBezTo>
                <a:close/>
                <a:moveTo>
                  <a:pt x="2463" y="1"/>
                </a:moveTo>
                <a:cubicBezTo>
                  <a:pt x="1347" y="1"/>
                  <a:pt x="229" y="731"/>
                  <a:pt x="149" y="2190"/>
                </a:cubicBezTo>
                <a:cubicBezTo>
                  <a:pt x="1" y="3422"/>
                  <a:pt x="1233" y="4506"/>
                  <a:pt x="2465" y="4506"/>
                </a:cubicBezTo>
                <a:cubicBezTo>
                  <a:pt x="3696" y="4506"/>
                  <a:pt x="4768" y="3582"/>
                  <a:pt x="4768" y="2190"/>
                </a:cubicBezTo>
                <a:cubicBezTo>
                  <a:pt x="4768" y="2187"/>
                  <a:pt x="4768" y="2183"/>
                  <a:pt x="4767" y="2180"/>
                </a:cubicBezTo>
                <a:lnTo>
                  <a:pt x="4767" y="2180"/>
                </a:lnTo>
                <a:cubicBezTo>
                  <a:pt x="4689" y="727"/>
                  <a:pt x="3577" y="1"/>
                  <a:pt x="246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5099300" y="-613744"/>
            <a:ext cx="61766" cy="169965"/>
          </a:xfrm>
          <a:custGeom>
            <a:avLst/>
            <a:gdLst/>
            <a:ahLst/>
            <a:cxnLst/>
            <a:rect l="l" t="t" r="r" b="b"/>
            <a:pathLst>
              <a:path w="1849" h="5088" extrusionOk="0">
                <a:moveTo>
                  <a:pt x="309" y="0"/>
                </a:moveTo>
                <a:cubicBezTo>
                  <a:pt x="309" y="0"/>
                  <a:pt x="1" y="0"/>
                  <a:pt x="1" y="160"/>
                </a:cubicBezTo>
                <a:cubicBezTo>
                  <a:pt x="456" y="1700"/>
                  <a:pt x="924" y="3388"/>
                  <a:pt x="1540" y="5088"/>
                </a:cubicBezTo>
                <a:lnTo>
                  <a:pt x="1848" y="4928"/>
                </a:lnTo>
                <a:cubicBezTo>
                  <a:pt x="1380" y="3240"/>
                  <a:pt x="764" y="1700"/>
                  <a:pt x="30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243342" y="-617452"/>
            <a:ext cx="10289" cy="174341"/>
          </a:xfrm>
          <a:custGeom>
            <a:avLst/>
            <a:gdLst/>
            <a:ahLst/>
            <a:cxnLst/>
            <a:rect l="l" t="t" r="r" b="b"/>
            <a:pathLst>
              <a:path w="308" h="5219" extrusionOk="0">
                <a:moveTo>
                  <a:pt x="154" y="0"/>
                </a:moveTo>
                <a:cubicBezTo>
                  <a:pt x="77" y="0"/>
                  <a:pt x="0" y="37"/>
                  <a:pt x="0" y="111"/>
                </a:cubicBezTo>
                <a:lnTo>
                  <a:pt x="0" y="5039"/>
                </a:lnTo>
                <a:cubicBezTo>
                  <a:pt x="0" y="5170"/>
                  <a:pt x="56" y="5218"/>
                  <a:pt x="120" y="5218"/>
                </a:cubicBezTo>
                <a:cubicBezTo>
                  <a:pt x="207" y="5218"/>
                  <a:pt x="308" y="5131"/>
                  <a:pt x="308" y="5039"/>
                </a:cubicBezTo>
                <a:lnTo>
                  <a:pt x="308" y="111"/>
                </a:lnTo>
                <a:cubicBezTo>
                  <a:pt x="308" y="37"/>
                  <a:pt x="231" y="0"/>
                  <a:pt x="1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5001357" y="-531434"/>
            <a:ext cx="401261" cy="5378"/>
          </a:xfrm>
          <a:custGeom>
            <a:avLst/>
            <a:gdLst/>
            <a:ahLst/>
            <a:cxnLst/>
            <a:rect l="l" t="t" r="r" b="b"/>
            <a:pathLst>
              <a:path w="12012" h="161" extrusionOk="0">
                <a:moveTo>
                  <a:pt x="309" y="0"/>
                </a:moveTo>
                <a:cubicBezTo>
                  <a:pt x="309" y="0"/>
                  <a:pt x="1" y="160"/>
                  <a:pt x="309" y="160"/>
                </a:cubicBezTo>
                <a:lnTo>
                  <a:pt x="11555" y="160"/>
                </a:lnTo>
                <a:cubicBezTo>
                  <a:pt x="11703" y="160"/>
                  <a:pt x="12011" y="0"/>
                  <a:pt x="117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1220946" y="317454"/>
            <a:ext cx="329240" cy="320989"/>
          </a:xfrm>
          <a:custGeom>
            <a:avLst/>
            <a:gdLst/>
            <a:ahLst/>
            <a:cxnLst/>
            <a:rect l="l" t="t" r="r" b="b"/>
            <a:pathLst>
              <a:path w="9856" h="9609" extrusionOk="0">
                <a:moveTo>
                  <a:pt x="4004" y="3536"/>
                </a:moveTo>
                <a:cubicBezTo>
                  <a:pt x="3997" y="3536"/>
                  <a:pt x="3990" y="3536"/>
                  <a:pt x="3983" y="3536"/>
                </a:cubicBezTo>
                <a:lnTo>
                  <a:pt x="3983" y="3536"/>
                </a:lnTo>
                <a:cubicBezTo>
                  <a:pt x="3990" y="3536"/>
                  <a:pt x="3997" y="3536"/>
                  <a:pt x="4004" y="3536"/>
                </a:cubicBezTo>
                <a:close/>
                <a:moveTo>
                  <a:pt x="4893" y="809"/>
                </a:moveTo>
                <a:cubicBezTo>
                  <a:pt x="5261" y="1715"/>
                  <a:pt x="5634" y="2677"/>
                  <a:pt x="6000" y="3536"/>
                </a:cubicBezTo>
                <a:lnTo>
                  <a:pt x="6160" y="3536"/>
                </a:lnTo>
                <a:cubicBezTo>
                  <a:pt x="6776" y="3536"/>
                  <a:pt x="7232" y="3536"/>
                  <a:pt x="7847" y="3696"/>
                </a:cubicBezTo>
                <a:lnTo>
                  <a:pt x="9361" y="3696"/>
                </a:lnTo>
                <a:cubicBezTo>
                  <a:pt x="8517" y="4437"/>
                  <a:pt x="7785" y="5288"/>
                  <a:pt x="6924" y="6000"/>
                </a:cubicBezTo>
                <a:lnTo>
                  <a:pt x="6924" y="6160"/>
                </a:lnTo>
                <a:cubicBezTo>
                  <a:pt x="7331" y="7092"/>
                  <a:pt x="7728" y="8145"/>
                  <a:pt x="8230" y="9117"/>
                </a:cubicBezTo>
                <a:lnTo>
                  <a:pt x="8230" y="9117"/>
                </a:lnTo>
                <a:lnTo>
                  <a:pt x="6924" y="8463"/>
                </a:lnTo>
                <a:cubicBezTo>
                  <a:pt x="6468" y="8316"/>
                  <a:pt x="5692" y="7700"/>
                  <a:pt x="5076" y="7700"/>
                </a:cubicBezTo>
                <a:cubicBezTo>
                  <a:pt x="4620" y="7700"/>
                  <a:pt x="4004" y="8316"/>
                  <a:pt x="3536" y="8463"/>
                </a:cubicBezTo>
                <a:cubicBezTo>
                  <a:pt x="2850" y="8740"/>
                  <a:pt x="2284" y="9016"/>
                  <a:pt x="1729" y="9293"/>
                </a:cubicBezTo>
                <a:lnTo>
                  <a:pt x="1729" y="9293"/>
                </a:lnTo>
                <a:cubicBezTo>
                  <a:pt x="2183" y="8252"/>
                  <a:pt x="2621" y="7200"/>
                  <a:pt x="2920" y="6160"/>
                </a:cubicBezTo>
                <a:cubicBezTo>
                  <a:pt x="2205" y="5433"/>
                  <a:pt x="1349" y="4577"/>
                  <a:pt x="485" y="3844"/>
                </a:cubicBezTo>
                <a:lnTo>
                  <a:pt x="485" y="3844"/>
                </a:lnTo>
                <a:cubicBezTo>
                  <a:pt x="1605" y="3843"/>
                  <a:pt x="2724" y="3831"/>
                  <a:pt x="3844" y="3696"/>
                </a:cubicBezTo>
                <a:cubicBezTo>
                  <a:pt x="4004" y="3696"/>
                  <a:pt x="4152" y="3696"/>
                  <a:pt x="4152" y="3536"/>
                </a:cubicBezTo>
                <a:cubicBezTo>
                  <a:pt x="4399" y="2677"/>
                  <a:pt x="4646" y="1715"/>
                  <a:pt x="4893" y="809"/>
                </a:cubicBezTo>
                <a:close/>
                <a:moveTo>
                  <a:pt x="5076" y="1"/>
                </a:moveTo>
                <a:cubicBezTo>
                  <a:pt x="4928" y="1"/>
                  <a:pt x="4620" y="1"/>
                  <a:pt x="4620" y="149"/>
                </a:cubicBezTo>
                <a:cubicBezTo>
                  <a:pt x="4325" y="1328"/>
                  <a:pt x="4031" y="2371"/>
                  <a:pt x="3736" y="3539"/>
                </a:cubicBezTo>
                <a:lnTo>
                  <a:pt x="3736" y="3539"/>
                </a:lnTo>
                <a:cubicBezTo>
                  <a:pt x="2593" y="3559"/>
                  <a:pt x="1451" y="3696"/>
                  <a:pt x="309" y="3696"/>
                </a:cubicBezTo>
                <a:cubicBezTo>
                  <a:pt x="148" y="3696"/>
                  <a:pt x="1" y="3696"/>
                  <a:pt x="1" y="3844"/>
                </a:cubicBezTo>
                <a:cubicBezTo>
                  <a:pt x="925" y="4620"/>
                  <a:pt x="1688" y="5544"/>
                  <a:pt x="2612" y="6308"/>
                </a:cubicBezTo>
                <a:cubicBezTo>
                  <a:pt x="2772" y="6468"/>
                  <a:pt x="1540" y="9079"/>
                  <a:pt x="1380" y="9387"/>
                </a:cubicBezTo>
                <a:cubicBezTo>
                  <a:pt x="1380" y="9547"/>
                  <a:pt x="1540" y="9547"/>
                  <a:pt x="1688" y="9547"/>
                </a:cubicBezTo>
                <a:cubicBezTo>
                  <a:pt x="2772" y="8932"/>
                  <a:pt x="4004" y="8463"/>
                  <a:pt x="5076" y="7848"/>
                </a:cubicBezTo>
                <a:lnTo>
                  <a:pt x="5076" y="7848"/>
                </a:lnTo>
                <a:cubicBezTo>
                  <a:pt x="5002" y="7928"/>
                  <a:pt x="4965" y="7928"/>
                  <a:pt x="4965" y="7928"/>
                </a:cubicBezTo>
                <a:cubicBezTo>
                  <a:pt x="4965" y="7928"/>
                  <a:pt x="5002" y="7928"/>
                  <a:pt x="5076" y="8008"/>
                </a:cubicBezTo>
                <a:cubicBezTo>
                  <a:pt x="5236" y="8008"/>
                  <a:pt x="5384" y="8156"/>
                  <a:pt x="5384" y="8156"/>
                </a:cubicBezTo>
                <a:cubicBezTo>
                  <a:pt x="5852" y="8316"/>
                  <a:pt x="6160" y="8463"/>
                  <a:pt x="6616" y="8771"/>
                </a:cubicBezTo>
                <a:cubicBezTo>
                  <a:pt x="7232" y="8932"/>
                  <a:pt x="7847" y="9240"/>
                  <a:pt x="8463" y="9547"/>
                </a:cubicBezTo>
                <a:cubicBezTo>
                  <a:pt x="8463" y="9590"/>
                  <a:pt x="8489" y="9608"/>
                  <a:pt x="8526" y="9608"/>
                </a:cubicBezTo>
                <a:cubicBezTo>
                  <a:pt x="8616" y="9608"/>
                  <a:pt x="8771" y="9501"/>
                  <a:pt x="8771" y="9387"/>
                </a:cubicBezTo>
                <a:cubicBezTo>
                  <a:pt x="8316" y="8316"/>
                  <a:pt x="7847" y="7232"/>
                  <a:pt x="7392" y="6000"/>
                </a:cubicBezTo>
                <a:cubicBezTo>
                  <a:pt x="7232" y="5852"/>
                  <a:pt x="9387" y="4004"/>
                  <a:pt x="9855" y="3536"/>
                </a:cubicBezTo>
                <a:cubicBezTo>
                  <a:pt x="9855" y="3536"/>
                  <a:pt x="9855" y="3388"/>
                  <a:pt x="9695" y="3388"/>
                </a:cubicBezTo>
                <a:lnTo>
                  <a:pt x="6468" y="3388"/>
                </a:lnTo>
                <a:cubicBezTo>
                  <a:pt x="6000" y="2304"/>
                  <a:pt x="5544" y="1233"/>
                  <a:pt x="507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262101" y="-135451"/>
            <a:ext cx="303317" cy="293563"/>
          </a:xfrm>
          <a:custGeom>
            <a:avLst/>
            <a:gdLst/>
            <a:ahLst/>
            <a:cxnLst/>
            <a:rect l="l" t="t" r="r" b="b"/>
            <a:pathLst>
              <a:path w="9080" h="8788" extrusionOk="0">
                <a:moveTo>
                  <a:pt x="4768" y="156"/>
                </a:moveTo>
                <a:cubicBezTo>
                  <a:pt x="6923" y="317"/>
                  <a:pt x="8623" y="2312"/>
                  <a:pt x="8623" y="4468"/>
                </a:cubicBezTo>
                <a:cubicBezTo>
                  <a:pt x="8623" y="6784"/>
                  <a:pt x="6776" y="8631"/>
                  <a:pt x="4312" y="8631"/>
                </a:cubicBezTo>
                <a:cubicBezTo>
                  <a:pt x="1996" y="8471"/>
                  <a:pt x="456" y="6476"/>
                  <a:pt x="308" y="4320"/>
                </a:cubicBezTo>
                <a:cubicBezTo>
                  <a:pt x="308" y="2004"/>
                  <a:pt x="2464" y="156"/>
                  <a:pt x="4768" y="156"/>
                </a:cubicBezTo>
                <a:close/>
                <a:moveTo>
                  <a:pt x="4733" y="0"/>
                </a:moveTo>
                <a:cubicBezTo>
                  <a:pt x="4643" y="0"/>
                  <a:pt x="4552" y="3"/>
                  <a:pt x="4460" y="9"/>
                </a:cubicBezTo>
                <a:cubicBezTo>
                  <a:pt x="1996" y="9"/>
                  <a:pt x="148" y="1856"/>
                  <a:pt x="0" y="4468"/>
                </a:cubicBezTo>
                <a:cubicBezTo>
                  <a:pt x="0" y="6702"/>
                  <a:pt x="2007" y="8788"/>
                  <a:pt x="4217" y="8788"/>
                </a:cubicBezTo>
                <a:cubicBezTo>
                  <a:pt x="4298" y="8788"/>
                  <a:pt x="4379" y="8785"/>
                  <a:pt x="4460" y="8779"/>
                </a:cubicBezTo>
                <a:cubicBezTo>
                  <a:pt x="6921" y="8779"/>
                  <a:pt x="8927" y="6935"/>
                  <a:pt x="9079" y="4328"/>
                </a:cubicBezTo>
                <a:lnTo>
                  <a:pt x="9079" y="4328"/>
                </a:lnTo>
                <a:cubicBezTo>
                  <a:pt x="9079" y="4326"/>
                  <a:pt x="9079" y="4323"/>
                  <a:pt x="9079" y="4320"/>
                </a:cubicBezTo>
                <a:lnTo>
                  <a:pt x="9079" y="4320"/>
                </a:lnTo>
                <a:cubicBezTo>
                  <a:pt x="9079" y="4320"/>
                  <a:pt x="9079" y="4320"/>
                  <a:pt x="9079" y="4320"/>
                </a:cubicBezTo>
                <a:cubicBezTo>
                  <a:pt x="9079" y="4316"/>
                  <a:pt x="9079" y="4313"/>
                  <a:pt x="9078" y="4310"/>
                </a:cubicBezTo>
                <a:lnTo>
                  <a:pt x="9078" y="4310"/>
                </a:lnTo>
                <a:cubicBezTo>
                  <a:pt x="8931" y="2079"/>
                  <a:pt x="7208" y="0"/>
                  <a:pt x="473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1225890" y="-166952"/>
            <a:ext cx="370395" cy="361208"/>
          </a:xfrm>
          <a:custGeom>
            <a:avLst/>
            <a:gdLst/>
            <a:ahLst/>
            <a:cxnLst/>
            <a:rect l="l" t="t" r="r" b="b"/>
            <a:pathLst>
              <a:path w="11088" h="10813" extrusionOk="0">
                <a:moveTo>
                  <a:pt x="5625" y="81"/>
                </a:moveTo>
                <a:cubicBezTo>
                  <a:pt x="5955" y="81"/>
                  <a:pt x="6291" y="111"/>
                  <a:pt x="6628" y="176"/>
                </a:cubicBezTo>
                <a:cubicBezTo>
                  <a:pt x="9091" y="644"/>
                  <a:pt x="10779" y="2947"/>
                  <a:pt x="10779" y="5411"/>
                </a:cubicBezTo>
                <a:cubicBezTo>
                  <a:pt x="10647" y="8313"/>
                  <a:pt x="8408" y="10593"/>
                  <a:pt x="5613" y="10593"/>
                </a:cubicBezTo>
                <a:cubicBezTo>
                  <a:pt x="5289" y="10593"/>
                  <a:pt x="4957" y="10562"/>
                  <a:pt x="4620" y="10498"/>
                </a:cubicBezTo>
                <a:cubicBezTo>
                  <a:pt x="2156" y="10030"/>
                  <a:pt x="469" y="7727"/>
                  <a:pt x="469" y="5263"/>
                </a:cubicBezTo>
                <a:cubicBezTo>
                  <a:pt x="325" y="2360"/>
                  <a:pt x="2782" y="81"/>
                  <a:pt x="5625" y="81"/>
                </a:cubicBezTo>
                <a:close/>
                <a:moveTo>
                  <a:pt x="5665" y="0"/>
                </a:moveTo>
                <a:cubicBezTo>
                  <a:pt x="5474" y="0"/>
                  <a:pt x="5282" y="9"/>
                  <a:pt x="5088" y="28"/>
                </a:cubicBezTo>
                <a:cubicBezTo>
                  <a:pt x="2316" y="176"/>
                  <a:pt x="161" y="2639"/>
                  <a:pt x="0" y="5411"/>
                </a:cubicBezTo>
                <a:cubicBezTo>
                  <a:pt x="0" y="8552"/>
                  <a:pt x="2756" y="10813"/>
                  <a:pt x="5866" y="10813"/>
                </a:cubicBezTo>
                <a:cubicBezTo>
                  <a:pt x="5963" y="10813"/>
                  <a:pt x="6061" y="10811"/>
                  <a:pt x="6160" y="10806"/>
                </a:cubicBezTo>
                <a:cubicBezTo>
                  <a:pt x="8931" y="10498"/>
                  <a:pt x="11087" y="8035"/>
                  <a:pt x="11087" y="5263"/>
                </a:cubicBezTo>
                <a:cubicBezTo>
                  <a:pt x="11087" y="2218"/>
                  <a:pt x="8639" y="0"/>
                  <a:pt x="566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1354700" y="-75322"/>
            <a:ext cx="118120" cy="160511"/>
          </a:xfrm>
          <a:custGeom>
            <a:avLst/>
            <a:gdLst/>
            <a:ahLst/>
            <a:cxnLst/>
            <a:rect l="l" t="t" r="r" b="b"/>
            <a:pathLst>
              <a:path w="3536" h="4805" extrusionOk="0">
                <a:moveTo>
                  <a:pt x="1637" y="0"/>
                </a:moveTo>
                <a:cubicBezTo>
                  <a:pt x="1118" y="0"/>
                  <a:pt x="658" y="224"/>
                  <a:pt x="456" y="820"/>
                </a:cubicBezTo>
                <a:cubicBezTo>
                  <a:pt x="148" y="1596"/>
                  <a:pt x="1996" y="2360"/>
                  <a:pt x="2304" y="2828"/>
                </a:cubicBezTo>
                <a:cubicBezTo>
                  <a:pt x="2859" y="3383"/>
                  <a:pt x="3044" y="4560"/>
                  <a:pt x="2054" y="4560"/>
                </a:cubicBezTo>
                <a:cubicBezTo>
                  <a:pt x="1946" y="4560"/>
                  <a:pt x="1824" y="4546"/>
                  <a:pt x="1688" y="4516"/>
                </a:cubicBezTo>
                <a:cubicBezTo>
                  <a:pt x="1232" y="4516"/>
                  <a:pt x="456" y="4060"/>
                  <a:pt x="308" y="3444"/>
                </a:cubicBezTo>
                <a:cubicBezTo>
                  <a:pt x="308" y="3397"/>
                  <a:pt x="281" y="3377"/>
                  <a:pt x="243" y="3377"/>
                </a:cubicBezTo>
                <a:cubicBezTo>
                  <a:pt x="153" y="3377"/>
                  <a:pt x="0" y="3488"/>
                  <a:pt x="0" y="3592"/>
                </a:cubicBezTo>
                <a:cubicBezTo>
                  <a:pt x="91" y="4259"/>
                  <a:pt x="1119" y="4804"/>
                  <a:pt x="1968" y="4804"/>
                </a:cubicBezTo>
                <a:cubicBezTo>
                  <a:pt x="2500" y="4804"/>
                  <a:pt x="2961" y="4591"/>
                  <a:pt x="3080" y="4060"/>
                </a:cubicBezTo>
                <a:cubicBezTo>
                  <a:pt x="3228" y="3284"/>
                  <a:pt x="2612" y="2520"/>
                  <a:pt x="1996" y="2052"/>
                </a:cubicBezTo>
                <a:cubicBezTo>
                  <a:pt x="1688" y="1744"/>
                  <a:pt x="1380" y="1596"/>
                  <a:pt x="1072" y="1288"/>
                </a:cubicBezTo>
                <a:cubicBezTo>
                  <a:pt x="448" y="785"/>
                  <a:pt x="1254" y="282"/>
                  <a:pt x="1993" y="282"/>
                </a:cubicBezTo>
                <a:cubicBezTo>
                  <a:pt x="2159" y="282"/>
                  <a:pt x="2321" y="308"/>
                  <a:pt x="2464" y="364"/>
                </a:cubicBezTo>
                <a:lnTo>
                  <a:pt x="3080" y="980"/>
                </a:lnTo>
                <a:cubicBezTo>
                  <a:pt x="3123" y="1023"/>
                  <a:pt x="3179" y="1041"/>
                  <a:pt x="3238" y="1041"/>
                </a:cubicBezTo>
                <a:cubicBezTo>
                  <a:pt x="3380" y="1041"/>
                  <a:pt x="3535" y="934"/>
                  <a:pt x="3535" y="820"/>
                </a:cubicBezTo>
                <a:cubicBezTo>
                  <a:pt x="3102" y="386"/>
                  <a:pt x="2319" y="0"/>
                  <a:pt x="163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390476" y="-92793"/>
            <a:ext cx="10322" cy="208247"/>
          </a:xfrm>
          <a:custGeom>
            <a:avLst/>
            <a:gdLst/>
            <a:ahLst/>
            <a:cxnLst/>
            <a:rect l="l" t="t" r="r" b="b"/>
            <a:pathLst>
              <a:path w="309" h="6234" extrusionOk="0">
                <a:moveTo>
                  <a:pt x="155" y="0"/>
                </a:moveTo>
                <a:cubicBezTo>
                  <a:pt x="78" y="0"/>
                  <a:pt x="1" y="37"/>
                  <a:pt x="1" y="111"/>
                </a:cubicBezTo>
                <a:lnTo>
                  <a:pt x="1" y="6123"/>
                </a:lnTo>
                <a:cubicBezTo>
                  <a:pt x="1" y="6196"/>
                  <a:pt x="78" y="6233"/>
                  <a:pt x="155" y="6233"/>
                </a:cubicBezTo>
                <a:cubicBezTo>
                  <a:pt x="232" y="6233"/>
                  <a:pt x="309" y="6196"/>
                  <a:pt x="309" y="6123"/>
                </a:cubicBezTo>
                <a:lnTo>
                  <a:pt x="309" y="111"/>
                </a:lnTo>
                <a:cubicBezTo>
                  <a:pt x="309" y="37"/>
                  <a:pt x="232" y="0"/>
                  <a:pt x="15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416399" y="-92793"/>
            <a:ext cx="10322" cy="208247"/>
          </a:xfrm>
          <a:custGeom>
            <a:avLst/>
            <a:gdLst/>
            <a:ahLst/>
            <a:cxnLst/>
            <a:rect l="l" t="t" r="r" b="b"/>
            <a:pathLst>
              <a:path w="309" h="6234" extrusionOk="0">
                <a:moveTo>
                  <a:pt x="155" y="0"/>
                </a:moveTo>
                <a:cubicBezTo>
                  <a:pt x="78" y="0"/>
                  <a:pt x="1" y="37"/>
                  <a:pt x="1" y="111"/>
                </a:cubicBezTo>
                <a:lnTo>
                  <a:pt x="1" y="6123"/>
                </a:lnTo>
                <a:cubicBezTo>
                  <a:pt x="1" y="6196"/>
                  <a:pt x="78" y="6233"/>
                  <a:pt x="155" y="6233"/>
                </a:cubicBezTo>
                <a:cubicBezTo>
                  <a:pt x="232" y="6233"/>
                  <a:pt x="309" y="6196"/>
                  <a:pt x="309" y="6123"/>
                </a:cubicBezTo>
                <a:lnTo>
                  <a:pt x="309" y="111"/>
                </a:lnTo>
                <a:cubicBezTo>
                  <a:pt x="309" y="37"/>
                  <a:pt x="232" y="0"/>
                  <a:pt x="15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5726846" y="255387"/>
            <a:ext cx="329206" cy="403599"/>
          </a:xfrm>
          <a:custGeom>
            <a:avLst/>
            <a:gdLst/>
            <a:ahLst/>
            <a:cxnLst/>
            <a:rect l="l" t="t" r="r" b="b"/>
            <a:pathLst>
              <a:path w="9855" h="12082" extrusionOk="0">
                <a:moveTo>
                  <a:pt x="3247" y="276"/>
                </a:moveTo>
                <a:cubicBezTo>
                  <a:pt x="3804" y="276"/>
                  <a:pt x="4350" y="319"/>
                  <a:pt x="4767" y="319"/>
                </a:cubicBezTo>
                <a:lnTo>
                  <a:pt x="7699" y="319"/>
                </a:lnTo>
                <a:cubicBezTo>
                  <a:pt x="9695" y="467"/>
                  <a:pt x="9387" y="2475"/>
                  <a:pt x="9387" y="3854"/>
                </a:cubicBezTo>
                <a:lnTo>
                  <a:pt x="9387" y="8634"/>
                </a:lnTo>
                <a:cubicBezTo>
                  <a:pt x="9387" y="10014"/>
                  <a:pt x="9547" y="11713"/>
                  <a:pt x="7539" y="11713"/>
                </a:cubicBezTo>
                <a:lnTo>
                  <a:pt x="3228" y="11713"/>
                </a:lnTo>
                <a:cubicBezTo>
                  <a:pt x="2985" y="11713"/>
                  <a:pt x="2743" y="11736"/>
                  <a:pt x="2501" y="11736"/>
                </a:cubicBezTo>
                <a:cubicBezTo>
                  <a:pt x="2127" y="11736"/>
                  <a:pt x="1753" y="11682"/>
                  <a:pt x="1380" y="11405"/>
                </a:cubicBezTo>
                <a:cubicBezTo>
                  <a:pt x="764" y="11098"/>
                  <a:pt x="616" y="10321"/>
                  <a:pt x="616" y="9558"/>
                </a:cubicBezTo>
                <a:lnTo>
                  <a:pt x="616" y="5246"/>
                </a:lnTo>
                <a:lnTo>
                  <a:pt x="616" y="2007"/>
                </a:lnTo>
                <a:cubicBezTo>
                  <a:pt x="616" y="504"/>
                  <a:pt x="1963" y="276"/>
                  <a:pt x="3247" y="276"/>
                </a:cubicBezTo>
                <a:close/>
                <a:moveTo>
                  <a:pt x="3145" y="0"/>
                </a:moveTo>
                <a:cubicBezTo>
                  <a:pt x="2306" y="0"/>
                  <a:pt x="1450" y="89"/>
                  <a:pt x="764" y="775"/>
                </a:cubicBezTo>
                <a:cubicBezTo>
                  <a:pt x="0" y="1391"/>
                  <a:pt x="308" y="2783"/>
                  <a:pt x="308" y="3707"/>
                </a:cubicBezTo>
                <a:lnTo>
                  <a:pt x="308" y="8474"/>
                </a:lnTo>
                <a:cubicBezTo>
                  <a:pt x="308" y="9558"/>
                  <a:pt x="148" y="10629"/>
                  <a:pt x="924" y="11553"/>
                </a:cubicBezTo>
                <a:cubicBezTo>
                  <a:pt x="1350" y="11986"/>
                  <a:pt x="2017" y="12082"/>
                  <a:pt x="2684" y="12082"/>
                </a:cubicBezTo>
                <a:cubicBezTo>
                  <a:pt x="3213" y="12082"/>
                  <a:pt x="3743" y="12021"/>
                  <a:pt x="4151" y="12021"/>
                </a:cubicBezTo>
                <a:lnTo>
                  <a:pt x="8007" y="12021"/>
                </a:lnTo>
                <a:cubicBezTo>
                  <a:pt x="9239" y="11861"/>
                  <a:pt x="9695" y="10629"/>
                  <a:pt x="9695" y="9558"/>
                </a:cubicBezTo>
                <a:lnTo>
                  <a:pt x="9695" y="3707"/>
                </a:lnTo>
                <a:cubicBezTo>
                  <a:pt x="9695" y="2167"/>
                  <a:pt x="9855" y="159"/>
                  <a:pt x="7847" y="11"/>
                </a:cubicBezTo>
                <a:cubicBezTo>
                  <a:pt x="7820" y="11"/>
                  <a:pt x="7794" y="13"/>
                  <a:pt x="7770" y="18"/>
                </a:cubicBezTo>
                <a:lnTo>
                  <a:pt x="7770" y="18"/>
                </a:lnTo>
                <a:cubicBezTo>
                  <a:pt x="7750" y="13"/>
                  <a:pt x="7726" y="11"/>
                  <a:pt x="7699" y="11"/>
                </a:cubicBezTo>
                <a:lnTo>
                  <a:pt x="4004" y="11"/>
                </a:lnTo>
                <a:cubicBezTo>
                  <a:pt x="3725" y="11"/>
                  <a:pt x="3436" y="0"/>
                  <a:pt x="314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5778257" y="548717"/>
            <a:ext cx="69516" cy="61766"/>
          </a:xfrm>
          <a:custGeom>
            <a:avLst/>
            <a:gdLst/>
            <a:ahLst/>
            <a:cxnLst/>
            <a:rect l="l" t="t" r="r" b="b"/>
            <a:pathLst>
              <a:path w="2081" h="1849" extrusionOk="0">
                <a:moveTo>
                  <a:pt x="1689" y="309"/>
                </a:moveTo>
                <a:lnTo>
                  <a:pt x="1689" y="1540"/>
                </a:lnTo>
                <a:lnTo>
                  <a:pt x="457" y="1540"/>
                </a:lnTo>
                <a:lnTo>
                  <a:pt x="457" y="309"/>
                </a:lnTo>
                <a:close/>
                <a:moveTo>
                  <a:pt x="309" y="1"/>
                </a:moveTo>
                <a:cubicBezTo>
                  <a:pt x="149" y="1"/>
                  <a:pt x="1" y="1"/>
                  <a:pt x="1" y="161"/>
                </a:cubicBezTo>
                <a:lnTo>
                  <a:pt x="1" y="1701"/>
                </a:lnTo>
                <a:cubicBezTo>
                  <a:pt x="1" y="1848"/>
                  <a:pt x="149" y="1848"/>
                  <a:pt x="309" y="1848"/>
                </a:cubicBezTo>
                <a:lnTo>
                  <a:pt x="1849" y="1848"/>
                </a:lnTo>
                <a:cubicBezTo>
                  <a:pt x="1961" y="1848"/>
                  <a:pt x="2080" y="1671"/>
                  <a:pt x="1997" y="1586"/>
                </a:cubicBezTo>
                <a:lnTo>
                  <a:pt x="1997" y="1586"/>
                </a:lnTo>
                <a:lnTo>
                  <a:pt x="1997" y="161"/>
                </a:lnTo>
                <a:cubicBezTo>
                  <a:pt x="1997" y="1"/>
                  <a:pt x="1849" y="1"/>
                  <a:pt x="184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5778257" y="466440"/>
            <a:ext cx="69516" cy="61732"/>
          </a:xfrm>
          <a:custGeom>
            <a:avLst/>
            <a:gdLst/>
            <a:ahLst/>
            <a:cxnLst/>
            <a:rect l="l" t="t" r="r" b="b"/>
            <a:pathLst>
              <a:path w="2081" h="1848" extrusionOk="0">
                <a:moveTo>
                  <a:pt x="1689" y="308"/>
                </a:moveTo>
                <a:lnTo>
                  <a:pt x="1689" y="1540"/>
                </a:lnTo>
                <a:lnTo>
                  <a:pt x="457" y="1540"/>
                </a:lnTo>
                <a:lnTo>
                  <a:pt x="457" y="308"/>
                </a:lnTo>
                <a:close/>
                <a:moveTo>
                  <a:pt x="309" y="0"/>
                </a:moveTo>
                <a:cubicBezTo>
                  <a:pt x="149" y="0"/>
                  <a:pt x="1" y="160"/>
                  <a:pt x="1" y="160"/>
                </a:cubicBezTo>
                <a:lnTo>
                  <a:pt x="1" y="1700"/>
                </a:lnTo>
                <a:cubicBezTo>
                  <a:pt x="1" y="1848"/>
                  <a:pt x="149" y="1848"/>
                  <a:pt x="309" y="1848"/>
                </a:cubicBezTo>
                <a:lnTo>
                  <a:pt x="1849" y="1848"/>
                </a:lnTo>
                <a:cubicBezTo>
                  <a:pt x="1961" y="1848"/>
                  <a:pt x="2080" y="1670"/>
                  <a:pt x="1997" y="1585"/>
                </a:cubicBezTo>
                <a:lnTo>
                  <a:pt x="1997" y="1585"/>
                </a:lnTo>
                <a:lnTo>
                  <a:pt x="1997" y="160"/>
                </a:lnTo>
                <a:cubicBezTo>
                  <a:pt x="1997" y="0"/>
                  <a:pt x="1849" y="0"/>
                  <a:pt x="184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5778257" y="384130"/>
            <a:ext cx="68948" cy="63971"/>
          </a:xfrm>
          <a:custGeom>
            <a:avLst/>
            <a:gdLst/>
            <a:ahLst/>
            <a:cxnLst/>
            <a:rect l="l" t="t" r="r" b="b"/>
            <a:pathLst>
              <a:path w="2064" h="1915" extrusionOk="0">
                <a:moveTo>
                  <a:pt x="1689" y="308"/>
                </a:moveTo>
                <a:lnTo>
                  <a:pt x="1689" y="1700"/>
                </a:lnTo>
                <a:lnTo>
                  <a:pt x="457" y="1700"/>
                </a:lnTo>
                <a:lnTo>
                  <a:pt x="457" y="308"/>
                </a:lnTo>
                <a:close/>
                <a:moveTo>
                  <a:pt x="309" y="0"/>
                </a:moveTo>
                <a:cubicBezTo>
                  <a:pt x="149" y="0"/>
                  <a:pt x="1" y="160"/>
                  <a:pt x="1" y="160"/>
                </a:cubicBezTo>
                <a:lnTo>
                  <a:pt x="1" y="1848"/>
                </a:lnTo>
                <a:lnTo>
                  <a:pt x="1689" y="1848"/>
                </a:lnTo>
                <a:cubicBezTo>
                  <a:pt x="1689" y="1895"/>
                  <a:pt x="1715" y="1915"/>
                  <a:pt x="1753" y="1915"/>
                </a:cubicBezTo>
                <a:cubicBezTo>
                  <a:pt x="1802" y="1915"/>
                  <a:pt x="1868" y="1883"/>
                  <a:pt x="1919" y="1838"/>
                </a:cubicBezTo>
                <a:lnTo>
                  <a:pt x="1919" y="1838"/>
                </a:lnTo>
                <a:cubicBezTo>
                  <a:pt x="2003" y="1814"/>
                  <a:pt x="2064" y="1753"/>
                  <a:pt x="1995" y="1721"/>
                </a:cubicBezTo>
                <a:lnTo>
                  <a:pt x="1995" y="1721"/>
                </a:lnTo>
                <a:cubicBezTo>
                  <a:pt x="1996" y="1714"/>
                  <a:pt x="1997" y="1707"/>
                  <a:pt x="1997" y="1700"/>
                </a:cubicBezTo>
                <a:lnTo>
                  <a:pt x="1997" y="160"/>
                </a:lnTo>
                <a:lnTo>
                  <a:pt x="184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5860567" y="548717"/>
            <a:ext cx="66710" cy="61766"/>
          </a:xfrm>
          <a:custGeom>
            <a:avLst/>
            <a:gdLst/>
            <a:ahLst/>
            <a:cxnLst/>
            <a:rect l="l" t="t" r="r" b="b"/>
            <a:pathLst>
              <a:path w="1997" h="1849" extrusionOk="0">
                <a:moveTo>
                  <a:pt x="1540" y="309"/>
                </a:moveTo>
                <a:lnTo>
                  <a:pt x="1540" y="1540"/>
                </a:lnTo>
                <a:lnTo>
                  <a:pt x="456" y="1540"/>
                </a:lnTo>
                <a:lnTo>
                  <a:pt x="456" y="309"/>
                </a:lnTo>
                <a:close/>
                <a:moveTo>
                  <a:pt x="309" y="1"/>
                </a:moveTo>
                <a:cubicBezTo>
                  <a:pt x="148" y="1"/>
                  <a:pt x="1" y="1"/>
                  <a:pt x="1" y="161"/>
                </a:cubicBezTo>
                <a:lnTo>
                  <a:pt x="1" y="1701"/>
                </a:lnTo>
                <a:cubicBezTo>
                  <a:pt x="1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3" y="1848"/>
                  <a:pt x="1819" y="1830"/>
                  <a:pt x="1860" y="1803"/>
                </a:cubicBezTo>
                <a:lnTo>
                  <a:pt x="1860" y="1803"/>
                </a:lnTo>
                <a:cubicBezTo>
                  <a:pt x="1936" y="1788"/>
                  <a:pt x="1996" y="1754"/>
                  <a:pt x="1996" y="1701"/>
                </a:cubicBezTo>
                <a:lnTo>
                  <a:pt x="1996" y="161"/>
                </a:lnTo>
                <a:cubicBezTo>
                  <a:pt x="1996" y="1"/>
                  <a:pt x="1848" y="1"/>
                  <a:pt x="18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5860567" y="466440"/>
            <a:ext cx="66710" cy="61732"/>
          </a:xfrm>
          <a:custGeom>
            <a:avLst/>
            <a:gdLst/>
            <a:ahLst/>
            <a:cxnLst/>
            <a:rect l="l" t="t" r="r" b="b"/>
            <a:pathLst>
              <a:path w="1997" h="1848" extrusionOk="0">
                <a:moveTo>
                  <a:pt x="1540" y="308"/>
                </a:moveTo>
                <a:lnTo>
                  <a:pt x="1540" y="1540"/>
                </a:lnTo>
                <a:lnTo>
                  <a:pt x="456" y="1540"/>
                </a:lnTo>
                <a:lnTo>
                  <a:pt x="456" y="308"/>
                </a:lnTo>
                <a:close/>
                <a:moveTo>
                  <a:pt x="309" y="0"/>
                </a:moveTo>
                <a:cubicBezTo>
                  <a:pt x="148" y="0"/>
                  <a:pt x="1" y="160"/>
                  <a:pt x="1" y="160"/>
                </a:cubicBezTo>
                <a:lnTo>
                  <a:pt x="1" y="1700"/>
                </a:lnTo>
                <a:cubicBezTo>
                  <a:pt x="1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3" y="1848"/>
                  <a:pt x="1819" y="1830"/>
                  <a:pt x="1860" y="1802"/>
                </a:cubicBezTo>
                <a:lnTo>
                  <a:pt x="1860" y="1802"/>
                </a:lnTo>
                <a:cubicBezTo>
                  <a:pt x="1936" y="1788"/>
                  <a:pt x="1996" y="1754"/>
                  <a:pt x="1996" y="1700"/>
                </a:cubicBezTo>
                <a:lnTo>
                  <a:pt x="1996" y="160"/>
                </a:lnTo>
                <a:cubicBezTo>
                  <a:pt x="1996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5860567" y="384130"/>
            <a:ext cx="66710" cy="63971"/>
          </a:xfrm>
          <a:custGeom>
            <a:avLst/>
            <a:gdLst/>
            <a:ahLst/>
            <a:cxnLst/>
            <a:rect l="l" t="t" r="r" b="b"/>
            <a:pathLst>
              <a:path w="1997" h="1915" extrusionOk="0">
                <a:moveTo>
                  <a:pt x="1540" y="308"/>
                </a:moveTo>
                <a:lnTo>
                  <a:pt x="1540" y="1700"/>
                </a:lnTo>
                <a:lnTo>
                  <a:pt x="456" y="1700"/>
                </a:lnTo>
                <a:lnTo>
                  <a:pt x="456" y="308"/>
                </a:lnTo>
                <a:close/>
                <a:moveTo>
                  <a:pt x="309" y="0"/>
                </a:moveTo>
                <a:cubicBezTo>
                  <a:pt x="148" y="0"/>
                  <a:pt x="1" y="160"/>
                  <a:pt x="1" y="160"/>
                </a:cubicBezTo>
                <a:lnTo>
                  <a:pt x="1" y="1848"/>
                </a:lnTo>
                <a:lnTo>
                  <a:pt x="1540" y="1848"/>
                </a:lnTo>
                <a:cubicBezTo>
                  <a:pt x="1540" y="1895"/>
                  <a:pt x="1580" y="1915"/>
                  <a:pt x="1636" y="1915"/>
                </a:cubicBezTo>
                <a:cubicBezTo>
                  <a:pt x="1770" y="1915"/>
                  <a:pt x="1996" y="1804"/>
                  <a:pt x="1996" y="1700"/>
                </a:cubicBezTo>
                <a:lnTo>
                  <a:pt x="1996" y="160"/>
                </a:lnTo>
                <a:lnTo>
                  <a:pt x="184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942876" y="548717"/>
            <a:ext cx="66676" cy="61766"/>
          </a:xfrm>
          <a:custGeom>
            <a:avLst/>
            <a:gdLst/>
            <a:ahLst/>
            <a:cxnLst/>
            <a:rect l="l" t="t" r="r" b="b"/>
            <a:pathLst>
              <a:path w="1996" h="1849" extrusionOk="0">
                <a:moveTo>
                  <a:pt x="1540" y="309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309"/>
                </a:lnTo>
                <a:close/>
                <a:moveTo>
                  <a:pt x="148" y="1"/>
                </a:moveTo>
                <a:cubicBezTo>
                  <a:pt x="148" y="1"/>
                  <a:pt x="0" y="1"/>
                  <a:pt x="0" y="161"/>
                </a:cubicBezTo>
                <a:lnTo>
                  <a:pt x="0" y="1701"/>
                </a:lnTo>
                <a:cubicBezTo>
                  <a:pt x="0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2" y="1848"/>
                  <a:pt x="1818" y="1831"/>
                  <a:pt x="1857" y="1804"/>
                </a:cubicBezTo>
                <a:lnTo>
                  <a:pt x="1857" y="1804"/>
                </a:lnTo>
                <a:cubicBezTo>
                  <a:pt x="1934" y="1789"/>
                  <a:pt x="1996" y="1755"/>
                  <a:pt x="1996" y="1701"/>
                </a:cubicBezTo>
                <a:lnTo>
                  <a:pt x="1996" y="161"/>
                </a:lnTo>
                <a:cubicBezTo>
                  <a:pt x="1996" y="1"/>
                  <a:pt x="1848" y="1"/>
                  <a:pt x="168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5942876" y="466440"/>
            <a:ext cx="66676" cy="61732"/>
          </a:xfrm>
          <a:custGeom>
            <a:avLst/>
            <a:gdLst/>
            <a:ahLst/>
            <a:cxnLst/>
            <a:rect l="l" t="t" r="r" b="b"/>
            <a:pathLst>
              <a:path w="1996" h="1848" extrusionOk="0">
                <a:moveTo>
                  <a:pt x="1540" y="308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308"/>
                </a:lnTo>
                <a:close/>
                <a:moveTo>
                  <a:pt x="148" y="0"/>
                </a:moveTo>
                <a:lnTo>
                  <a:pt x="0" y="160"/>
                </a:lnTo>
                <a:lnTo>
                  <a:pt x="0" y="1700"/>
                </a:lnTo>
                <a:cubicBezTo>
                  <a:pt x="0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2" y="1848"/>
                  <a:pt x="1818" y="1830"/>
                  <a:pt x="1857" y="1803"/>
                </a:cubicBezTo>
                <a:lnTo>
                  <a:pt x="1857" y="1803"/>
                </a:lnTo>
                <a:cubicBezTo>
                  <a:pt x="1934" y="1789"/>
                  <a:pt x="1996" y="1754"/>
                  <a:pt x="1996" y="1700"/>
                </a:cubicBezTo>
                <a:lnTo>
                  <a:pt x="1996" y="160"/>
                </a:lnTo>
                <a:cubicBezTo>
                  <a:pt x="1996" y="0"/>
                  <a:pt x="1848" y="0"/>
                  <a:pt x="168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5942876" y="384130"/>
            <a:ext cx="66676" cy="63971"/>
          </a:xfrm>
          <a:custGeom>
            <a:avLst/>
            <a:gdLst/>
            <a:ahLst/>
            <a:cxnLst/>
            <a:rect l="l" t="t" r="r" b="b"/>
            <a:pathLst>
              <a:path w="1996" h="1915" extrusionOk="0">
                <a:moveTo>
                  <a:pt x="1540" y="308"/>
                </a:moveTo>
                <a:lnTo>
                  <a:pt x="1540" y="1700"/>
                </a:lnTo>
                <a:lnTo>
                  <a:pt x="308" y="1700"/>
                </a:lnTo>
                <a:lnTo>
                  <a:pt x="308" y="308"/>
                </a:lnTo>
                <a:close/>
                <a:moveTo>
                  <a:pt x="148" y="0"/>
                </a:moveTo>
                <a:lnTo>
                  <a:pt x="0" y="160"/>
                </a:lnTo>
                <a:lnTo>
                  <a:pt x="0" y="1848"/>
                </a:lnTo>
                <a:lnTo>
                  <a:pt x="1540" y="1848"/>
                </a:lnTo>
                <a:cubicBezTo>
                  <a:pt x="1540" y="1895"/>
                  <a:pt x="1580" y="1915"/>
                  <a:pt x="1636" y="1915"/>
                </a:cubicBezTo>
                <a:cubicBezTo>
                  <a:pt x="1770" y="1915"/>
                  <a:pt x="1996" y="1804"/>
                  <a:pt x="1996" y="1700"/>
                </a:cubicBezTo>
                <a:lnTo>
                  <a:pt x="1996" y="160"/>
                </a:lnTo>
                <a:cubicBezTo>
                  <a:pt x="1996" y="160"/>
                  <a:pt x="1848" y="0"/>
                  <a:pt x="168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5778257" y="291532"/>
            <a:ext cx="231296" cy="76063"/>
          </a:xfrm>
          <a:custGeom>
            <a:avLst/>
            <a:gdLst/>
            <a:ahLst/>
            <a:cxnLst/>
            <a:rect l="l" t="t" r="r" b="b"/>
            <a:pathLst>
              <a:path w="6924" h="2277" extrusionOk="0">
                <a:moveTo>
                  <a:pt x="456" y="169"/>
                </a:moveTo>
                <a:cubicBezTo>
                  <a:pt x="453" y="212"/>
                  <a:pt x="421" y="227"/>
                  <a:pt x="394" y="227"/>
                </a:cubicBezTo>
                <a:cubicBezTo>
                  <a:pt x="350" y="227"/>
                  <a:pt x="321" y="187"/>
                  <a:pt x="456" y="169"/>
                </a:cubicBezTo>
                <a:close/>
                <a:moveTo>
                  <a:pt x="6470" y="161"/>
                </a:moveTo>
                <a:cubicBezTo>
                  <a:pt x="6468" y="190"/>
                  <a:pt x="6468" y="236"/>
                  <a:pt x="6468" y="309"/>
                </a:cubicBezTo>
                <a:lnTo>
                  <a:pt x="6468" y="925"/>
                </a:lnTo>
                <a:lnTo>
                  <a:pt x="6468" y="2009"/>
                </a:lnTo>
                <a:lnTo>
                  <a:pt x="457" y="2009"/>
                </a:lnTo>
                <a:lnTo>
                  <a:pt x="457" y="1393"/>
                </a:lnTo>
                <a:lnTo>
                  <a:pt x="457" y="169"/>
                </a:lnTo>
                <a:lnTo>
                  <a:pt x="457" y="169"/>
                </a:lnTo>
                <a:cubicBezTo>
                  <a:pt x="496" y="164"/>
                  <a:pt x="548" y="161"/>
                  <a:pt x="617" y="161"/>
                </a:cubicBezTo>
                <a:close/>
                <a:moveTo>
                  <a:pt x="309" y="1"/>
                </a:moveTo>
                <a:cubicBezTo>
                  <a:pt x="149" y="1"/>
                  <a:pt x="1" y="1"/>
                  <a:pt x="1" y="161"/>
                </a:cubicBezTo>
                <a:lnTo>
                  <a:pt x="1" y="2156"/>
                </a:lnTo>
                <a:lnTo>
                  <a:pt x="6468" y="2156"/>
                </a:lnTo>
                <a:cubicBezTo>
                  <a:pt x="6468" y="2236"/>
                  <a:pt x="6582" y="2277"/>
                  <a:pt x="6696" y="2277"/>
                </a:cubicBezTo>
                <a:cubicBezTo>
                  <a:pt x="6810" y="2277"/>
                  <a:pt x="6924" y="2236"/>
                  <a:pt x="6924" y="2156"/>
                </a:cubicBezTo>
                <a:lnTo>
                  <a:pt x="6924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1256756" y="4416782"/>
            <a:ext cx="622636" cy="334551"/>
          </a:xfrm>
          <a:custGeom>
            <a:avLst/>
            <a:gdLst/>
            <a:ahLst/>
            <a:cxnLst/>
            <a:rect l="l" t="t" r="r" b="b"/>
            <a:pathLst>
              <a:path w="18639" h="10015" extrusionOk="0">
                <a:moveTo>
                  <a:pt x="18330" y="0"/>
                </a:moveTo>
                <a:cubicBezTo>
                  <a:pt x="16630" y="776"/>
                  <a:pt x="15090" y="1540"/>
                  <a:pt x="13403" y="2156"/>
                </a:cubicBezTo>
                <a:lnTo>
                  <a:pt x="13403" y="2316"/>
                </a:lnTo>
                <a:lnTo>
                  <a:pt x="13403" y="9855"/>
                </a:lnTo>
                <a:lnTo>
                  <a:pt x="4312" y="9855"/>
                </a:lnTo>
                <a:cubicBezTo>
                  <a:pt x="3856" y="9239"/>
                  <a:pt x="3548" y="8783"/>
                  <a:pt x="3080" y="8315"/>
                </a:cubicBezTo>
                <a:cubicBezTo>
                  <a:pt x="2202" y="7144"/>
                  <a:pt x="1323" y="6117"/>
                  <a:pt x="582" y="5088"/>
                </a:cubicBezTo>
                <a:lnTo>
                  <a:pt x="12935" y="5088"/>
                </a:lnTo>
                <a:cubicBezTo>
                  <a:pt x="13095" y="5088"/>
                  <a:pt x="13243" y="4927"/>
                  <a:pt x="12935" y="4927"/>
                </a:cubicBezTo>
                <a:lnTo>
                  <a:pt x="308" y="4927"/>
                </a:lnTo>
                <a:cubicBezTo>
                  <a:pt x="308" y="4927"/>
                  <a:pt x="0" y="4927"/>
                  <a:pt x="160" y="5088"/>
                </a:cubicBezTo>
                <a:cubicBezTo>
                  <a:pt x="924" y="6159"/>
                  <a:pt x="1848" y="7243"/>
                  <a:pt x="2772" y="8475"/>
                </a:cubicBezTo>
                <a:cubicBezTo>
                  <a:pt x="3240" y="9091"/>
                  <a:pt x="3696" y="10015"/>
                  <a:pt x="4620" y="10015"/>
                </a:cubicBezTo>
                <a:lnTo>
                  <a:pt x="13551" y="10015"/>
                </a:lnTo>
                <a:cubicBezTo>
                  <a:pt x="13551" y="10015"/>
                  <a:pt x="13711" y="10015"/>
                  <a:pt x="13711" y="9855"/>
                </a:cubicBezTo>
                <a:lnTo>
                  <a:pt x="13711" y="2932"/>
                </a:lnTo>
                <a:lnTo>
                  <a:pt x="13711" y="2316"/>
                </a:lnTo>
                <a:cubicBezTo>
                  <a:pt x="14166" y="2156"/>
                  <a:pt x="14635" y="1848"/>
                  <a:pt x="15251" y="1700"/>
                </a:cubicBezTo>
                <a:cubicBezTo>
                  <a:pt x="16322" y="1232"/>
                  <a:pt x="17406" y="616"/>
                  <a:pt x="18478" y="160"/>
                </a:cubicBezTo>
                <a:cubicBezTo>
                  <a:pt x="18638" y="160"/>
                  <a:pt x="18478" y="0"/>
                  <a:pt x="1833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344411" y="4747291"/>
            <a:ext cx="155834" cy="148552"/>
          </a:xfrm>
          <a:custGeom>
            <a:avLst/>
            <a:gdLst/>
            <a:ahLst/>
            <a:cxnLst/>
            <a:rect l="l" t="t" r="r" b="b"/>
            <a:pathLst>
              <a:path w="4665" h="4447" extrusionOk="0">
                <a:moveTo>
                  <a:pt x="2464" y="121"/>
                </a:moveTo>
                <a:cubicBezTo>
                  <a:pt x="3536" y="269"/>
                  <a:pt x="4312" y="1193"/>
                  <a:pt x="4312" y="2277"/>
                </a:cubicBezTo>
                <a:cubicBezTo>
                  <a:pt x="4312" y="3348"/>
                  <a:pt x="3388" y="4272"/>
                  <a:pt x="2156" y="4272"/>
                </a:cubicBezTo>
                <a:cubicBezTo>
                  <a:pt x="1232" y="4124"/>
                  <a:pt x="456" y="3348"/>
                  <a:pt x="456" y="2424"/>
                </a:cubicBezTo>
                <a:cubicBezTo>
                  <a:pt x="148" y="1193"/>
                  <a:pt x="1380" y="121"/>
                  <a:pt x="2464" y="121"/>
                </a:cubicBezTo>
                <a:close/>
                <a:moveTo>
                  <a:pt x="2393" y="1"/>
                </a:moveTo>
                <a:cubicBezTo>
                  <a:pt x="1248" y="1"/>
                  <a:pt x="76" y="772"/>
                  <a:pt x="0" y="2277"/>
                </a:cubicBezTo>
                <a:cubicBezTo>
                  <a:pt x="0" y="3432"/>
                  <a:pt x="942" y="4446"/>
                  <a:pt x="2076" y="4446"/>
                </a:cubicBezTo>
                <a:cubicBezTo>
                  <a:pt x="2151" y="4446"/>
                  <a:pt x="2227" y="4442"/>
                  <a:pt x="2304" y="4432"/>
                </a:cubicBezTo>
                <a:cubicBezTo>
                  <a:pt x="3650" y="4432"/>
                  <a:pt x="4559" y="3568"/>
                  <a:pt x="4617" y="2251"/>
                </a:cubicBezTo>
                <a:lnTo>
                  <a:pt x="4617" y="2251"/>
                </a:lnTo>
                <a:cubicBezTo>
                  <a:pt x="4654" y="2213"/>
                  <a:pt x="4665" y="2165"/>
                  <a:pt x="4620" y="2117"/>
                </a:cubicBezTo>
                <a:lnTo>
                  <a:pt x="4620" y="2117"/>
                </a:lnTo>
                <a:cubicBezTo>
                  <a:pt x="4620" y="2117"/>
                  <a:pt x="4620" y="2117"/>
                  <a:pt x="4620" y="2117"/>
                </a:cubicBezTo>
                <a:cubicBezTo>
                  <a:pt x="4662" y="2074"/>
                  <a:pt x="4655" y="2056"/>
                  <a:pt x="4622" y="2056"/>
                </a:cubicBezTo>
                <a:cubicBezTo>
                  <a:pt x="4620" y="2056"/>
                  <a:pt x="4618" y="2056"/>
                  <a:pt x="4616" y="2056"/>
                </a:cubicBezTo>
                <a:lnTo>
                  <a:pt x="4616" y="2056"/>
                </a:lnTo>
                <a:cubicBezTo>
                  <a:pt x="4511" y="675"/>
                  <a:pt x="3464" y="1"/>
                  <a:pt x="239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614390" y="4747291"/>
            <a:ext cx="156770" cy="146748"/>
          </a:xfrm>
          <a:custGeom>
            <a:avLst/>
            <a:gdLst/>
            <a:ahLst/>
            <a:cxnLst/>
            <a:rect l="l" t="t" r="r" b="b"/>
            <a:pathLst>
              <a:path w="4693" h="4393" extrusionOk="0">
                <a:moveTo>
                  <a:pt x="2574" y="105"/>
                </a:moveTo>
                <a:cubicBezTo>
                  <a:pt x="2663" y="105"/>
                  <a:pt x="2753" y="110"/>
                  <a:pt x="2845" y="121"/>
                </a:cubicBezTo>
                <a:cubicBezTo>
                  <a:pt x="3768" y="429"/>
                  <a:pt x="4384" y="1353"/>
                  <a:pt x="4384" y="2277"/>
                </a:cubicBezTo>
                <a:cubicBezTo>
                  <a:pt x="4384" y="3415"/>
                  <a:pt x="3595" y="4290"/>
                  <a:pt x="2387" y="4290"/>
                </a:cubicBezTo>
                <a:cubicBezTo>
                  <a:pt x="2288" y="4290"/>
                  <a:pt x="2186" y="4284"/>
                  <a:pt x="2081" y="4272"/>
                </a:cubicBezTo>
                <a:cubicBezTo>
                  <a:pt x="1157" y="4124"/>
                  <a:pt x="541" y="3201"/>
                  <a:pt x="381" y="2424"/>
                </a:cubicBezTo>
                <a:cubicBezTo>
                  <a:pt x="243" y="1136"/>
                  <a:pt x="1308" y="105"/>
                  <a:pt x="2574" y="105"/>
                </a:cubicBezTo>
                <a:close/>
                <a:moveTo>
                  <a:pt x="2475" y="1"/>
                </a:moveTo>
                <a:cubicBezTo>
                  <a:pt x="1330" y="1"/>
                  <a:pt x="155" y="772"/>
                  <a:pt x="73" y="2277"/>
                </a:cubicBezTo>
                <a:cubicBezTo>
                  <a:pt x="1" y="3698"/>
                  <a:pt x="1059" y="4392"/>
                  <a:pt x="2181" y="4392"/>
                </a:cubicBezTo>
                <a:cubicBezTo>
                  <a:pt x="3360" y="4392"/>
                  <a:pt x="4609" y="3626"/>
                  <a:pt x="4692" y="2130"/>
                </a:cubicBezTo>
                <a:lnTo>
                  <a:pt x="4692" y="2130"/>
                </a:lnTo>
                <a:cubicBezTo>
                  <a:pt x="4692" y="2125"/>
                  <a:pt x="4692" y="2121"/>
                  <a:pt x="4692" y="2117"/>
                </a:cubicBezTo>
                <a:lnTo>
                  <a:pt x="4692" y="2117"/>
                </a:lnTo>
                <a:cubicBezTo>
                  <a:pt x="4692" y="2117"/>
                  <a:pt x="4692" y="2117"/>
                  <a:pt x="4692" y="2117"/>
                </a:cubicBezTo>
                <a:cubicBezTo>
                  <a:pt x="4692" y="2113"/>
                  <a:pt x="4692" y="2110"/>
                  <a:pt x="4692" y="2106"/>
                </a:cubicBezTo>
                <a:lnTo>
                  <a:pt x="4692" y="2106"/>
                </a:lnTo>
                <a:cubicBezTo>
                  <a:pt x="4615" y="692"/>
                  <a:pt x="3559" y="1"/>
                  <a:pt x="247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1416399" y="4579331"/>
            <a:ext cx="65273" cy="174040"/>
          </a:xfrm>
          <a:custGeom>
            <a:avLst/>
            <a:gdLst/>
            <a:ahLst/>
            <a:cxnLst/>
            <a:rect l="l" t="t" r="r" b="b"/>
            <a:pathLst>
              <a:path w="1954" h="5210" extrusionOk="0">
                <a:moveTo>
                  <a:pt x="246" y="1"/>
                </a:moveTo>
                <a:cubicBezTo>
                  <a:pt x="156" y="1"/>
                  <a:pt x="1" y="108"/>
                  <a:pt x="1" y="222"/>
                </a:cubicBezTo>
                <a:cubicBezTo>
                  <a:pt x="457" y="1909"/>
                  <a:pt x="1073" y="3449"/>
                  <a:pt x="1541" y="5149"/>
                </a:cubicBezTo>
                <a:cubicBezTo>
                  <a:pt x="1541" y="5192"/>
                  <a:pt x="1579" y="5210"/>
                  <a:pt x="1630" y="5210"/>
                </a:cubicBezTo>
                <a:cubicBezTo>
                  <a:pt x="1754" y="5210"/>
                  <a:pt x="1954" y="5102"/>
                  <a:pt x="1849" y="4989"/>
                </a:cubicBezTo>
                <a:cubicBezTo>
                  <a:pt x="1381" y="3449"/>
                  <a:pt x="925" y="1761"/>
                  <a:pt x="309" y="61"/>
                </a:cubicBezTo>
                <a:cubicBezTo>
                  <a:pt x="309" y="19"/>
                  <a:pt x="283" y="1"/>
                  <a:pt x="24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1560441" y="4580700"/>
            <a:ext cx="15266" cy="173873"/>
          </a:xfrm>
          <a:custGeom>
            <a:avLst/>
            <a:gdLst/>
            <a:ahLst/>
            <a:cxnLst/>
            <a:rect l="l" t="t" r="r" b="b"/>
            <a:pathLst>
              <a:path w="457" h="5205" extrusionOk="0">
                <a:moveTo>
                  <a:pt x="278" y="1"/>
                </a:moveTo>
                <a:cubicBezTo>
                  <a:pt x="150" y="1"/>
                  <a:pt x="0" y="89"/>
                  <a:pt x="0" y="181"/>
                </a:cubicBezTo>
                <a:lnTo>
                  <a:pt x="0" y="5108"/>
                </a:lnTo>
                <a:cubicBezTo>
                  <a:pt x="0" y="5168"/>
                  <a:pt x="77" y="5204"/>
                  <a:pt x="167" y="5204"/>
                </a:cubicBezTo>
                <a:cubicBezTo>
                  <a:pt x="297" y="5204"/>
                  <a:pt x="456" y="5130"/>
                  <a:pt x="456" y="4948"/>
                </a:cubicBezTo>
                <a:lnTo>
                  <a:pt x="456" y="181"/>
                </a:lnTo>
                <a:cubicBezTo>
                  <a:pt x="456" y="49"/>
                  <a:pt x="373" y="1"/>
                  <a:pt x="27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1318489" y="4663678"/>
            <a:ext cx="401227" cy="5378"/>
          </a:xfrm>
          <a:custGeom>
            <a:avLst/>
            <a:gdLst/>
            <a:ahLst/>
            <a:cxnLst/>
            <a:rect l="l" t="t" r="r" b="b"/>
            <a:pathLst>
              <a:path w="12011" h="161" extrusionOk="0">
                <a:moveTo>
                  <a:pt x="468" y="0"/>
                </a:moveTo>
                <a:cubicBezTo>
                  <a:pt x="308" y="0"/>
                  <a:pt x="0" y="160"/>
                  <a:pt x="308" y="160"/>
                </a:cubicBezTo>
                <a:lnTo>
                  <a:pt x="11703" y="160"/>
                </a:lnTo>
                <a:cubicBezTo>
                  <a:pt x="11703" y="160"/>
                  <a:pt x="12011" y="0"/>
                  <a:pt x="117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8303641" y="3797486"/>
            <a:ext cx="621066" cy="336622"/>
          </a:xfrm>
          <a:custGeom>
            <a:avLst/>
            <a:gdLst/>
            <a:ahLst/>
            <a:cxnLst/>
            <a:rect l="l" t="t" r="r" b="b"/>
            <a:pathLst>
              <a:path w="18592" h="10077" extrusionOk="0">
                <a:moveTo>
                  <a:pt x="18454" y="1"/>
                </a:moveTo>
                <a:cubicBezTo>
                  <a:pt x="18417" y="1"/>
                  <a:pt x="18373" y="19"/>
                  <a:pt x="18330" y="62"/>
                </a:cubicBezTo>
                <a:cubicBezTo>
                  <a:pt x="16630" y="678"/>
                  <a:pt x="15090" y="1454"/>
                  <a:pt x="13550" y="2217"/>
                </a:cubicBezTo>
                <a:lnTo>
                  <a:pt x="13402" y="2217"/>
                </a:lnTo>
                <a:lnTo>
                  <a:pt x="13402" y="9768"/>
                </a:lnTo>
                <a:lnTo>
                  <a:pt x="4472" y="9768"/>
                </a:lnTo>
                <a:cubicBezTo>
                  <a:pt x="4388" y="9768"/>
                  <a:pt x="4350" y="9779"/>
                  <a:pt x="4336" y="9792"/>
                </a:cubicBezTo>
                <a:lnTo>
                  <a:pt x="4336" y="9792"/>
                </a:lnTo>
                <a:cubicBezTo>
                  <a:pt x="4329" y="9785"/>
                  <a:pt x="4321" y="9777"/>
                  <a:pt x="4311" y="9768"/>
                </a:cubicBezTo>
                <a:cubicBezTo>
                  <a:pt x="3856" y="9300"/>
                  <a:pt x="3548" y="8684"/>
                  <a:pt x="3080" y="8229"/>
                </a:cubicBezTo>
                <a:cubicBezTo>
                  <a:pt x="2201" y="7198"/>
                  <a:pt x="1468" y="6179"/>
                  <a:pt x="604" y="5149"/>
                </a:cubicBezTo>
                <a:lnTo>
                  <a:pt x="12934" y="5149"/>
                </a:lnTo>
                <a:cubicBezTo>
                  <a:pt x="13094" y="5149"/>
                  <a:pt x="13242" y="4841"/>
                  <a:pt x="13094" y="4841"/>
                </a:cubicBezTo>
                <a:lnTo>
                  <a:pt x="308" y="4841"/>
                </a:lnTo>
                <a:cubicBezTo>
                  <a:pt x="308" y="4841"/>
                  <a:pt x="0" y="4989"/>
                  <a:pt x="160" y="5149"/>
                </a:cubicBezTo>
                <a:cubicBezTo>
                  <a:pt x="924" y="6221"/>
                  <a:pt x="1848" y="7305"/>
                  <a:pt x="2772" y="8377"/>
                </a:cubicBezTo>
                <a:cubicBezTo>
                  <a:pt x="3240" y="8992"/>
                  <a:pt x="3696" y="10076"/>
                  <a:pt x="4619" y="10076"/>
                </a:cubicBezTo>
                <a:lnTo>
                  <a:pt x="13550" y="10076"/>
                </a:lnTo>
                <a:cubicBezTo>
                  <a:pt x="13550" y="10076"/>
                  <a:pt x="13710" y="10076"/>
                  <a:pt x="13710" y="9916"/>
                </a:cubicBezTo>
                <a:lnTo>
                  <a:pt x="13710" y="2833"/>
                </a:lnTo>
                <a:lnTo>
                  <a:pt x="13710" y="2377"/>
                </a:lnTo>
                <a:cubicBezTo>
                  <a:pt x="14166" y="2070"/>
                  <a:pt x="14782" y="1909"/>
                  <a:pt x="15250" y="1601"/>
                </a:cubicBezTo>
                <a:lnTo>
                  <a:pt x="18478" y="222"/>
                </a:lnTo>
                <a:cubicBezTo>
                  <a:pt x="18591" y="108"/>
                  <a:pt x="18544" y="1"/>
                  <a:pt x="1845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8391263" y="4127595"/>
            <a:ext cx="159308" cy="150523"/>
          </a:xfrm>
          <a:custGeom>
            <a:avLst/>
            <a:gdLst/>
            <a:ahLst/>
            <a:cxnLst/>
            <a:rect l="l" t="t" r="r" b="b"/>
            <a:pathLst>
              <a:path w="4769" h="4506" extrusionOk="0">
                <a:moveTo>
                  <a:pt x="2368" y="179"/>
                </a:moveTo>
                <a:cubicBezTo>
                  <a:pt x="2449" y="179"/>
                  <a:pt x="2531" y="184"/>
                  <a:pt x="2612" y="194"/>
                </a:cubicBezTo>
                <a:cubicBezTo>
                  <a:pt x="3696" y="194"/>
                  <a:pt x="4312" y="1266"/>
                  <a:pt x="4312" y="2190"/>
                </a:cubicBezTo>
                <a:cubicBezTo>
                  <a:pt x="4312" y="3335"/>
                  <a:pt x="3514" y="4213"/>
                  <a:pt x="2413" y="4213"/>
                </a:cubicBezTo>
                <a:cubicBezTo>
                  <a:pt x="2329" y="4213"/>
                  <a:pt x="2244" y="4208"/>
                  <a:pt x="2157" y="4198"/>
                </a:cubicBezTo>
                <a:cubicBezTo>
                  <a:pt x="1233" y="4198"/>
                  <a:pt x="617" y="3274"/>
                  <a:pt x="457" y="2350"/>
                </a:cubicBezTo>
                <a:cubicBezTo>
                  <a:pt x="169" y="1200"/>
                  <a:pt x="1224" y="179"/>
                  <a:pt x="2368" y="179"/>
                </a:cubicBezTo>
                <a:close/>
                <a:moveTo>
                  <a:pt x="2384" y="0"/>
                </a:moveTo>
                <a:cubicBezTo>
                  <a:pt x="1230" y="0"/>
                  <a:pt x="75" y="730"/>
                  <a:pt x="1" y="2190"/>
                </a:cubicBezTo>
                <a:cubicBezTo>
                  <a:pt x="1" y="3422"/>
                  <a:pt x="1073" y="4506"/>
                  <a:pt x="2304" y="4506"/>
                </a:cubicBezTo>
                <a:cubicBezTo>
                  <a:pt x="3689" y="4347"/>
                  <a:pt x="4610" y="3432"/>
                  <a:pt x="4766" y="2210"/>
                </a:cubicBezTo>
                <a:lnTo>
                  <a:pt x="4766" y="2210"/>
                </a:lnTo>
                <a:cubicBezTo>
                  <a:pt x="4767" y="2203"/>
                  <a:pt x="4768" y="2197"/>
                  <a:pt x="4768" y="2190"/>
                </a:cubicBezTo>
                <a:lnTo>
                  <a:pt x="4768" y="2190"/>
                </a:lnTo>
                <a:cubicBezTo>
                  <a:pt x="4768" y="2190"/>
                  <a:pt x="4768" y="2190"/>
                  <a:pt x="4768" y="2190"/>
                </a:cubicBezTo>
                <a:cubicBezTo>
                  <a:pt x="4768" y="2188"/>
                  <a:pt x="4768" y="2185"/>
                  <a:pt x="4768" y="2183"/>
                </a:cubicBezTo>
                <a:lnTo>
                  <a:pt x="4768" y="2183"/>
                </a:lnTo>
                <a:cubicBezTo>
                  <a:pt x="4690" y="728"/>
                  <a:pt x="3537" y="0"/>
                  <a:pt x="238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8661208" y="4129432"/>
            <a:ext cx="162181" cy="144777"/>
          </a:xfrm>
          <a:custGeom>
            <a:avLst/>
            <a:gdLst/>
            <a:ahLst/>
            <a:cxnLst/>
            <a:rect l="l" t="t" r="r" b="b"/>
            <a:pathLst>
              <a:path w="4855" h="4334" extrusionOk="0">
                <a:moveTo>
                  <a:pt x="2574" y="124"/>
                </a:moveTo>
                <a:cubicBezTo>
                  <a:pt x="2664" y="124"/>
                  <a:pt x="2755" y="129"/>
                  <a:pt x="2846" y="139"/>
                </a:cubicBezTo>
                <a:cubicBezTo>
                  <a:pt x="3770" y="287"/>
                  <a:pt x="4386" y="1211"/>
                  <a:pt x="4386" y="2135"/>
                </a:cubicBezTo>
                <a:cubicBezTo>
                  <a:pt x="4386" y="3223"/>
                  <a:pt x="3665" y="4196"/>
                  <a:pt x="2546" y="4196"/>
                </a:cubicBezTo>
                <a:cubicBezTo>
                  <a:pt x="2398" y="4196"/>
                  <a:pt x="2244" y="4179"/>
                  <a:pt x="2083" y="4143"/>
                </a:cubicBezTo>
                <a:cubicBezTo>
                  <a:pt x="1159" y="3983"/>
                  <a:pt x="691" y="3219"/>
                  <a:pt x="543" y="2295"/>
                </a:cubicBezTo>
                <a:cubicBezTo>
                  <a:pt x="255" y="1145"/>
                  <a:pt x="1310" y="124"/>
                  <a:pt x="2574" y="124"/>
                </a:cubicBezTo>
                <a:close/>
                <a:moveTo>
                  <a:pt x="2509" y="0"/>
                </a:moveTo>
                <a:cubicBezTo>
                  <a:pt x="1340" y="0"/>
                  <a:pt x="156" y="731"/>
                  <a:pt x="75" y="2135"/>
                </a:cubicBezTo>
                <a:cubicBezTo>
                  <a:pt x="1" y="3601"/>
                  <a:pt x="1156" y="4334"/>
                  <a:pt x="2349" y="4334"/>
                </a:cubicBezTo>
                <a:cubicBezTo>
                  <a:pt x="3540" y="4334"/>
                  <a:pt x="4769" y="3604"/>
                  <a:pt x="4854" y="2144"/>
                </a:cubicBezTo>
                <a:lnTo>
                  <a:pt x="4854" y="2144"/>
                </a:lnTo>
                <a:cubicBezTo>
                  <a:pt x="4854" y="2141"/>
                  <a:pt x="4854" y="2138"/>
                  <a:pt x="4854" y="2135"/>
                </a:cubicBezTo>
                <a:lnTo>
                  <a:pt x="4854" y="2135"/>
                </a:lnTo>
                <a:cubicBezTo>
                  <a:pt x="4854" y="2135"/>
                  <a:pt x="4854" y="2135"/>
                  <a:pt x="4854" y="2135"/>
                </a:cubicBezTo>
                <a:cubicBezTo>
                  <a:pt x="4854" y="2132"/>
                  <a:pt x="4854" y="2130"/>
                  <a:pt x="4854" y="2127"/>
                </a:cubicBezTo>
                <a:lnTo>
                  <a:pt x="4854" y="2127"/>
                </a:lnTo>
                <a:cubicBezTo>
                  <a:pt x="4771" y="692"/>
                  <a:pt x="3647" y="0"/>
                  <a:pt x="250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8463284" y="3960436"/>
            <a:ext cx="64238" cy="172336"/>
          </a:xfrm>
          <a:custGeom>
            <a:avLst/>
            <a:gdLst/>
            <a:ahLst/>
            <a:cxnLst/>
            <a:rect l="l" t="t" r="r" b="b"/>
            <a:pathLst>
              <a:path w="1923" h="5159" extrusionOk="0">
                <a:moveTo>
                  <a:pt x="173" y="0"/>
                </a:moveTo>
                <a:cubicBezTo>
                  <a:pt x="78" y="0"/>
                  <a:pt x="1" y="37"/>
                  <a:pt x="1" y="111"/>
                </a:cubicBezTo>
                <a:cubicBezTo>
                  <a:pt x="616" y="1811"/>
                  <a:pt x="1072" y="3499"/>
                  <a:pt x="1540" y="5038"/>
                </a:cubicBezTo>
                <a:cubicBezTo>
                  <a:pt x="1540" y="5118"/>
                  <a:pt x="1654" y="5158"/>
                  <a:pt x="1750" y="5158"/>
                </a:cubicBezTo>
                <a:cubicBezTo>
                  <a:pt x="1845" y="5158"/>
                  <a:pt x="1922" y="5118"/>
                  <a:pt x="1848" y="5038"/>
                </a:cubicBezTo>
                <a:cubicBezTo>
                  <a:pt x="1380" y="3351"/>
                  <a:pt x="924" y="1651"/>
                  <a:pt x="456" y="111"/>
                </a:cubicBezTo>
                <a:cubicBezTo>
                  <a:pt x="382" y="37"/>
                  <a:pt x="268" y="0"/>
                  <a:pt x="17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8607293" y="3960436"/>
            <a:ext cx="15266" cy="172336"/>
          </a:xfrm>
          <a:custGeom>
            <a:avLst/>
            <a:gdLst/>
            <a:ahLst/>
            <a:cxnLst/>
            <a:rect l="l" t="t" r="r" b="b"/>
            <a:pathLst>
              <a:path w="457" h="5159" extrusionOk="0">
                <a:moveTo>
                  <a:pt x="229" y="0"/>
                </a:moveTo>
                <a:cubicBezTo>
                  <a:pt x="115" y="0"/>
                  <a:pt x="1" y="37"/>
                  <a:pt x="1" y="111"/>
                </a:cubicBezTo>
                <a:lnTo>
                  <a:pt x="1" y="5038"/>
                </a:lnTo>
                <a:cubicBezTo>
                  <a:pt x="1" y="5118"/>
                  <a:pt x="115" y="5158"/>
                  <a:pt x="229" y="5158"/>
                </a:cubicBezTo>
                <a:cubicBezTo>
                  <a:pt x="343" y="5158"/>
                  <a:pt x="457" y="5118"/>
                  <a:pt x="457" y="5038"/>
                </a:cubicBezTo>
                <a:lnTo>
                  <a:pt x="457" y="111"/>
                </a:lnTo>
                <a:cubicBezTo>
                  <a:pt x="457" y="37"/>
                  <a:pt x="343" y="0"/>
                  <a:pt x="22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8370685" y="4041477"/>
            <a:ext cx="395916" cy="10322"/>
          </a:xfrm>
          <a:custGeom>
            <a:avLst/>
            <a:gdLst/>
            <a:ahLst/>
            <a:cxnLst/>
            <a:rect l="l" t="t" r="r" b="b"/>
            <a:pathLst>
              <a:path w="11852" h="309" extrusionOk="0">
                <a:moveTo>
                  <a:pt x="309" y="1"/>
                </a:moveTo>
                <a:cubicBezTo>
                  <a:pt x="149" y="1"/>
                  <a:pt x="1" y="309"/>
                  <a:pt x="149" y="309"/>
                </a:cubicBezTo>
                <a:lnTo>
                  <a:pt x="11543" y="309"/>
                </a:lnTo>
                <a:cubicBezTo>
                  <a:pt x="11703" y="309"/>
                  <a:pt x="11851" y="1"/>
                  <a:pt x="1170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1020149" y="5002371"/>
            <a:ext cx="447727" cy="535749"/>
          </a:xfrm>
          <a:custGeom>
            <a:avLst/>
            <a:gdLst/>
            <a:ahLst/>
            <a:cxnLst/>
            <a:rect l="l" t="t" r="r" b="b"/>
            <a:pathLst>
              <a:path w="13403" h="16038" extrusionOk="0">
                <a:moveTo>
                  <a:pt x="1911" y="232"/>
                </a:moveTo>
                <a:cubicBezTo>
                  <a:pt x="2607" y="232"/>
                  <a:pt x="3331" y="332"/>
                  <a:pt x="3856" y="332"/>
                </a:cubicBezTo>
                <a:lnTo>
                  <a:pt x="8623" y="332"/>
                </a:lnTo>
                <a:cubicBezTo>
                  <a:pt x="9091" y="492"/>
                  <a:pt x="9707" y="492"/>
                  <a:pt x="10163" y="492"/>
                </a:cubicBezTo>
                <a:lnTo>
                  <a:pt x="10779" y="492"/>
                </a:lnTo>
                <a:cubicBezTo>
                  <a:pt x="11087" y="948"/>
                  <a:pt x="11555" y="1416"/>
                  <a:pt x="12011" y="2032"/>
                </a:cubicBezTo>
                <a:cubicBezTo>
                  <a:pt x="12171" y="2179"/>
                  <a:pt x="12787" y="2795"/>
                  <a:pt x="12787" y="2956"/>
                </a:cubicBezTo>
                <a:lnTo>
                  <a:pt x="12787" y="15890"/>
                </a:lnTo>
                <a:lnTo>
                  <a:pt x="1232" y="15890"/>
                </a:lnTo>
                <a:cubicBezTo>
                  <a:pt x="1169" y="15890"/>
                  <a:pt x="1121" y="15893"/>
                  <a:pt x="1084" y="15897"/>
                </a:cubicBezTo>
                <a:lnTo>
                  <a:pt x="1084" y="15897"/>
                </a:lnTo>
                <a:cubicBezTo>
                  <a:pt x="1084" y="15895"/>
                  <a:pt x="1084" y="15892"/>
                  <a:pt x="1084" y="15890"/>
                </a:cubicBezTo>
                <a:cubicBezTo>
                  <a:pt x="1084" y="15114"/>
                  <a:pt x="1084" y="14498"/>
                  <a:pt x="924" y="13882"/>
                </a:cubicBezTo>
                <a:cubicBezTo>
                  <a:pt x="924" y="11886"/>
                  <a:pt x="468" y="10039"/>
                  <a:pt x="308" y="8031"/>
                </a:cubicBezTo>
                <a:cubicBezTo>
                  <a:pt x="308" y="5598"/>
                  <a:pt x="308" y="3021"/>
                  <a:pt x="605" y="430"/>
                </a:cubicBezTo>
                <a:lnTo>
                  <a:pt x="605" y="430"/>
                </a:lnTo>
                <a:cubicBezTo>
                  <a:pt x="981" y="278"/>
                  <a:pt x="1440" y="232"/>
                  <a:pt x="1911" y="232"/>
                </a:cubicBezTo>
                <a:close/>
                <a:moveTo>
                  <a:pt x="2053" y="1"/>
                </a:moveTo>
                <a:cubicBezTo>
                  <a:pt x="1466" y="1"/>
                  <a:pt x="877" y="47"/>
                  <a:pt x="420" y="272"/>
                </a:cubicBezTo>
                <a:lnTo>
                  <a:pt x="420" y="272"/>
                </a:lnTo>
                <a:cubicBezTo>
                  <a:pt x="297" y="288"/>
                  <a:pt x="160" y="332"/>
                  <a:pt x="160" y="332"/>
                </a:cubicBezTo>
                <a:cubicBezTo>
                  <a:pt x="0" y="2648"/>
                  <a:pt x="0" y="4803"/>
                  <a:pt x="0" y="6959"/>
                </a:cubicBezTo>
                <a:cubicBezTo>
                  <a:pt x="0" y="10039"/>
                  <a:pt x="776" y="12958"/>
                  <a:pt x="616" y="16038"/>
                </a:cubicBezTo>
                <a:lnTo>
                  <a:pt x="13243" y="16038"/>
                </a:lnTo>
                <a:lnTo>
                  <a:pt x="13243" y="9115"/>
                </a:lnTo>
                <a:lnTo>
                  <a:pt x="13243" y="4495"/>
                </a:lnTo>
                <a:cubicBezTo>
                  <a:pt x="13243" y="4187"/>
                  <a:pt x="13403" y="3103"/>
                  <a:pt x="13095" y="2795"/>
                </a:cubicBezTo>
                <a:cubicBezTo>
                  <a:pt x="12787" y="2340"/>
                  <a:pt x="12319" y="1872"/>
                  <a:pt x="11863" y="1416"/>
                </a:cubicBezTo>
                <a:cubicBezTo>
                  <a:pt x="11703" y="1108"/>
                  <a:pt x="11247" y="332"/>
                  <a:pt x="10939" y="332"/>
                </a:cubicBezTo>
                <a:cubicBezTo>
                  <a:pt x="10559" y="181"/>
                  <a:pt x="10143" y="142"/>
                  <a:pt x="9709" y="142"/>
                </a:cubicBezTo>
                <a:cubicBezTo>
                  <a:pt x="9257" y="142"/>
                  <a:pt x="8786" y="184"/>
                  <a:pt x="8315" y="184"/>
                </a:cubicBezTo>
                <a:cubicBezTo>
                  <a:pt x="6628" y="184"/>
                  <a:pt x="4928" y="24"/>
                  <a:pt x="3240" y="24"/>
                </a:cubicBezTo>
                <a:cubicBezTo>
                  <a:pt x="2876" y="24"/>
                  <a:pt x="2465" y="1"/>
                  <a:pt x="205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1380188" y="5009721"/>
            <a:ext cx="82343" cy="96340"/>
          </a:xfrm>
          <a:custGeom>
            <a:avLst/>
            <a:gdLst/>
            <a:ahLst/>
            <a:cxnLst/>
            <a:rect l="l" t="t" r="r" b="b"/>
            <a:pathLst>
              <a:path w="2465" h="2884" extrusionOk="0">
                <a:moveTo>
                  <a:pt x="155" y="1"/>
                </a:moveTo>
                <a:cubicBezTo>
                  <a:pt x="78" y="1"/>
                  <a:pt x="1" y="38"/>
                  <a:pt x="1" y="112"/>
                </a:cubicBezTo>
                <a:lnTo>
                  <a:pt x="1" y="2736"/>
                </a:lnTo>
                <a:cubicBezTo>
                  <a:pt x="1" y="2883"/>
                  <a:pt x="1" y="2883"/>
                  <a:pt x="161" y="2883"/>
                </a:cubicBezTo>
                <a:lnTo>
                  <a:pt x="2157" y="2883"/>
                </a:lnTo>
                <a:cubicBezTo>
                  <a:pt x="2465" y="2883"/>
                  <a:pt x="2465" y="2575"/>
                  <a:pt x="2317" y="2575"/>
                </a:cubicBezTo>
                <a:lnTo>
                  <a:pt x="309" y="2575"/>
                </a:lnTo>
                <a:lnTo>
                  <a:pt x="309" y="112"/>
                </a:lnTo>
                <a:cubicBezTo>
                  <a:pt x="309" y="38"/>
                  <a:pt x="232" y="1"/>
                  <a:pt x="15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1081881" y="5118855"/>
            <a:ext cx="283141" cy="28361"/>
          </a:xfrm>
          <a:custGeom>
            <a:avLst/>
            <a:gdLst/>
            <a:ahLst/>
            <a:cxnLst/>
            <a:rect l="l" t="t" r="r" b="b"/>
            <a:pathLst>
              <a:path w="8476" h="849" extrusionOk="0">
                <a:moveTo>
                  <a:pt x="2753" y="0"/>
                </a:moveTo>
                <a:cubicBezTo>
                  <a:pt x="1892" y="0"/>
                  <a:pt x="1026" y="34"/>
                  <a:pt x="160" y="84"/>
                </a:cubicBezTo>
                <a:cubicBezTo>
                  <a:pt x="0" y="232"/>
                  <a:pt x="0" y="392"/>
                  <a:pt x="160" y="392"/>
                </a:cubicBezTo>
                <a:cubicBezTo>
                  <a:pt x="1042" y="338"/>
                  <a:pt x="1942" y="303"/>
                  <a:pt x="2843" y="303"/>
                </a:cubicBezTo>
                <a:cubicBezTo>
                  <a:pt x="4609" y="303"/>
                  <a:pt x="6375" y="440"/>
                  <a:pt x="8007" y="848"/>
                </a:cubicBezTo>
                <a:cubicBezTo>
                  <a:pt x="8167" y="848"/>
                  <a:pt x="8475" y="700"/>
                  <a:pt x="8315" y="700"/>
                </a:cubicBezTo>
                <a:cubicBezTo>
                  <a:pt x="6519" y="167"/>
                  <a:pt x="4648" y="0"/>
                  <a:pt x="275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1092136" y="5211854"/>
            <a:ext cx="272885" cy="7349"/>
          </a:xfrm>
          <a:custGeom>
            <a:avLst/>
            <a:gdLst/>
            <a:ahLst/>
            <a:cxnLst/>
            <a:rect l="l" t="t" r="r" b="b"/>
            <a:pathLst>
              <a:path w="8169" h="220" extrusionOk="0">
                <a:moveTo>
                  <a:pt x="5500" y="1"/>
                </a:moveTo>
                <a:cubicBezTo>
                  <a:pt x="3802" y="1"/>
                  <a:pt x="2058" y="72"/>
                  <a:pt x="309" y="72"/>
                </a:cubicBezTo>
                <a:cubicBezTo>
                  <a:pt x="309" y="72"/>
                  <a:pt x="1" y="220"/>
                  <a:pt x="161" y="220"/>
                </a:cubicBezTo>
                <a:cubicBezTo>
                  <a:pt x="1592" y="134"/>
                  <a:pt x="3073" y="44"/>
                  <a:pt x="4547" y="44"/>
                </a:cubicBezTo>
                <a:cubicBezTo>
                  <a:pt x="5609" y="44"/>
                  <a:pt x="6668" y="91"/>
                  <a:pt x="7700" y="220"/>
                </a:cubicBezTo>
                <a:cubicBezTo>
                  <a:pt x="7860" y="220"/>
                  <a:pt x="8168" y="72"/>
                  <a:pt x="8008" y="72"/>
                </a:cubicBezTo>
                <a:cubicBezTo>
                  <a:pt x="7187" y="19"/>
                  <a:pt x="6349" y="1"/>
                  <a:pt x="550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1076937" y="5305889"/>
            <a:ext cx="318918" cy="16201"/>
          </a:xfrm>
          <a:custGeom>
            <a:avLst/>
            <a:gdLst/>
            <a:ahLst/>
            <a:cxnLst/>
            <a:rect l="l" t="t" r="r" b="b"/>
            <a:pathLst>
              <a:path w="9547" h="485" extrusionOk="0">
                <a:moveTo>
                  <a:pt x="7377" y="1"/>
                </a:moveTo>
                <a:cubicBezTo>
                  <a:pt x="6484" y="1"/>
                  <a:pt x="5576" y="91"/>
                  <a:pt x="4767" y="177"/>
                </a:cubicBezTo>
                <a:cubicBezTo>
                  <a:pt x="3228" y="177"/>
                  <a:pt x="1848" y="337"/>
                  <a:pt x="456" y="337"/>
                </a:cubicBezTo>
                <a:cubicBezTo>
                  <a:pt x="308" y="337"/>
                  <a:pt x="0" y="485"/>
                  <a:pt x="308" y="485"/>
                </a:cubicBezTo>
                <a:cubicBezTo>
                  <a:pt x="1540" y="485"/>
                  <a:pt x="2772" y="337"/>
                  <a:pt x="4151" y="337"/>
                </a:cubicBezTo>
                <a:cubicBezTo>
                  <a:pt x="5035" y="245"/>
                  <a:pt x="6020" y="157"/>
                  <a:pt x="6990" y="157"/>
                </a:cubicBezTo>
                <a:cubicBezTo>
                  <a:pt x="7710" y="157"/>
                  <a:pt x="8423" y="205"/>
                  <a:pt x="9079" y="337"/>
                </a:cubicBezTo>
                <a:cubicBezTo>
                  <a:pt x="9239" y="337"/>
                  <a:pt x="9547" y="177"/>
                  <a:pt x="9239" y="177"/>
                </a:cubicBezTo>
                <a:cubicBezTo>
                  <a:pt x="8656" y="47"/>
                  <a:pt x="8020" y="1"/>
                  <a:pt x="737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1081881" y="5392876"/>
            <a:ext cx="324262" cy="16870"/>
          </a:xfrm>
          <a:custGeom>
            <a:avLst/>
            <a:gdLst/>
            <a:ahLst/>
            <a:cxnLst/>
            <a:rect l="l" t="t" r="r" b="b"/>
            <a:pathLst>
              <a:path w="9707" h="505" extrusionOk="0">
                <a:moveTo>
                  <a:pt x="6880" y="1"/>
                </a:moveTo>
                <a:cubicBezTo>
                  <a:pt x="6012" y="1"/>
                  <a:pt x="5144" y="36"/>
                  <a:pt x="4311" y="36"/>
                </a:cubicBezTo>
                <a:cubicBezTo>
                  <a:pt x="2932" y="196"/>
                  <a:pt x="1540" y="196"/>
                  <a:pt x="160" y="196"/>
                </a:cubicBezTo>
                <a:cubicBezTo>
                  <a:pt x="0" y="196"/>
                  <a:pt x="0" y="504"/>
                  <a:pt x="160" y="504"/>
                </a:cubicBezTo>
                <a:cubicBezTo>
                  <a:pt x="1392" y="504"/>
                  <a:pt x="2772" y="344"/>
                  <a:pt x="4003" y="344"/>
                </a:cubicBezTo>
                <a:cubicBezTo>
                  <a:pt x="4836" y="344"/>
                  <a:pt x="5740" y="309"/>
                  <a:pt x="6645" y="309"/>
                </a:cubicBezTo>
                <a:cubicBezTo>
                  <a:pt x="7587" y="309"/>
                  <a:pt x="8532" y="347"/>
                  <a:pt x="9399" y="504"/>
                </a:cubicBezTo>
                <a:cubicBezTo>
                  <a:pt x="9547" y="504"/>
                  <a:pt x="9707" y="344"/>
                  <a:pt x="9547" y="196"/>
                </a:cubicBezTo>
                <a:cubicBezTo>
                  <a:pt x="8686" y="39"/>
                  <a:pt x="7783" y="1"/>
                  <a:pt x="688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3519978" y="4587281"/>
            <a:ext cx="149421" cy="143508"/>
          </a:xfrm>
          <a:custGeom>
            <a:avLst/>
            <a:gdLst/>
            <a:ahLst/>
            <a:cxnLst/>
            <a:rect l="l" t="t" r="r" b="b"/>
            <a:pathLst>
              <a:path w="4473" h="4296" extrusionOk="0">
                <a:moveTo>
                  <a:pt x="2187" y="271"/>
                </a:moveTo>
                <a:cubicBezTo>
                  <a:pt x="2278" y="271"/>
                  <a:pt x="2370" y="278"/>
                  <a:pt x="2464" y="292"/>
                </a:cubicBezTo>
                <a:cubicBezTo>
                  <a:pt x="3388" y="292"/>
                  <a:pt x="4164" y="1215"/>
                  <a:pt x="4164" y="2139"/>
                </a:cubicBezTo>
                <a:cubicBezTo>
                  <a:pt x="4004" y="3211"/>
                  <a:pt x="3240" y="3987"/>
                  <a:pt x="2156" y="3987"/>
                </a:cubicBezTo>
                <a:cubicBezTo>
                  <a:pt x="1232" y="3827"/>
                  <a:pt x="469" y="2903"/>
                  <a:pt x="469" y="2139"/>
                </a:cubicBezTo>
                <a:cubicBezTo>
                  <a:pt x="469" y="1015"/>
                  <a:pt x="1238" y="271"/>
                  <a:pt x="2187" y="271"/>
                </a:cubicBezTo>
                <a:close/>
                <a:moveTo>
                  <a:pt x="2356" y="0"/>
                </a:moveTo>
                <a:cubicBezTo>
                  <a:pt x="1302" y="0"/>
                  <a:pt x="236" y="734"/>
                  <a:pt x="161" y="2139"/>
                </a:cubicBezTo>
                <a:cubicBezTo>
                  <a:pt x="1" y="3211"/>
                  <a:pt x="1232" y="4295"/>
                  <a:pt x="2316" y="4295"/>
                </a:cubicBezTo>
                <a:cubicBezTo>
                  <a:pt x="3548" y="4135"/>
                  <a:pt x="4472" y="3371"/>
                  <a:pt x="4472" y="2139"/>
                </a:cubicBezTo>
                <a:cubicBezTo>
                  <a:pt x="4472" y="2121"/>
                  <a:pt x="4471" y="2104"/>
                  <a:pt x="4469" y="2089"/>
                </a:cubicBezTo>
                <a:lnTo>
                  <a:pt x="4469" y="2089"/>
                </a:lnTo>
                <a:cubicBezTo>
                  <a:pt x="4370" y="678"/>
                  <a:pt x="3368" y="0"/>
                  <a:pt x="235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3478823" y="4547997"/>
            <a:ext cx="226352" cy="214961"/>
          </a:xfrm>
          <a:custGeom>
            <a:avLst/>
            <a:gdLst/>
            <a:ahLst/>
            <a:cxnLst/>
            <a:rect l="l" t="t" r="r" b="b"/>
            <a:pathLst>
              <a:path w="6776" h="6435" extrusionOk="0">
                <a:moveTo>
                  <a:pt x="3457" y="98"/>
                </a:moveTo>
                <a:cubicBezTo>
                  <a:pt x="3743" y="98"/>
                  <a:pt x="4031" y="142"/>
                  <a:pt x="4312" y="236"/>
                </a:cubicBezTo>
                <a:cubicBezTo>
                  <a:pt x="5544" y="692"/>
                  <a:pt x="6320" y="1923"/>
                  <a:pt x="6468" y="3315"/>
                </a:cubicBezTo>
                <a:cubicBezTo>
                  <a:pt x="6346" y="4955"/>
                  <a:pt x="5178" y="6286"/>
                  <a:pt x="3569" y="6286"/>
                </a:cubicBezTo>
                <a:cubicBezTo>
                  <a:pt x="3220" y="6286"/>
                  <a:pt x="2849" y="6223"/>
                  <a:pt x="2464" y="6087"/>
                </a:cubicBezTo>
                <a:cubicBezTo>
                  <a:pt x="1233" y="5779"/>
                  <a:pt x="469" y="4387"/>
                  <a:pt x="309" y="3155"/>
                </a:cubicBezTo>
                <a:cubicBezTo>
                  <a:pt x="309" y="1463"/>
                  <a:pt x="1859" y="98"/>
                  <a:pt x="3457" y="98"/>
                </a:cubicBezTo>
                <a:close/>
                <a:moveTo>
                  <a:pt x="3485" y="1"/>
                </a:moveTo>
                <a:cubicBezTo>
                  <a:pt x="1800" y="1"/>
                  <a:pt x="82" y="1120"/>
                  <a:pt x="1" y="3315"/>
                </a:cubicBezTo>
                <a:cubicBezTo>
                  <a:pt x="1" y="5003"/>
                  <a:pt x="1543" y="6434"/>
                  <a:pt x="3218" y="6434"/>
                </a:cubicBezTo>
                <a:cubicBezTo>
                  <a:pt x="3377" y="6434"/>
                  <a:pt x="3537" y="6422"/>
                  <a:pt x="3696" y="6395"/>
                </a:cubicBezTo>
                <a:cubicBezTo>
                  <a:pt x="5390" y="6235"/>
                  <a:pt x="6619" y="5012"/>
                  <a:pt x="6774" y="3175"/>
                </a:cubicBezTo>
                <a:lnTo>
                  <a:pt x="6774" y="3175"/>
                </a:lnTo>
                <a:cubicBezTo>
                  <a:pt x="6775" y="3168"/>
                  <a:pt x="6776" y="3162"/>
                  <a:pt x="6776" y="3155"/>
                </a:cubicBezTo>
                <a:lnTo>
                  <a:pt x="6776" y="3155"/>
                </a:lnTo>
                <a:cubicBezTo>
                  <a:pt x="6776" y="3155"/>
                  <a:pt x="6776" y="3155"/>
                  <a:pt x="6776" y="3155"/>
                </a:cubicBezTo>
                <a:cubicBezTo>
                  <a:pt x="6776" y="3153"/>
                  <a:pt x="6776" y="3150"/>
                  <a:pt x="6776" y="3148"/>
                </a:cubicBezTo>
                <a:lnTo>
                  <a:pt x="6776" y="3148"/>
                </a:lnTo>
                <a:cubicBezTo>
                  <a:pt x="6700" y="1037"/>
                  <a:pt x="5107" y="1"/>
                  <a:pt x="348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3634691" y="4702795"/>
            <a:ext cx="189005" cy="191745"/>
          </a:xfrm>
          <a:custGeom>
            <a:avLst/>
            <a:gdLst/>
            <a:ahLst/>
            <a:cxnLst/>
            <a:rect l="l" t="t" r="r" b="b"/>
            <a:pathLst>
              <a:path w="5658" h="5740" extrusionOk="0">
                <a:moveTo>
                  <a:pt x="1562" y="0"/>
                </a:moveTo>
                <a:cubicBezTo>
                  <a:pt x="1435" y="0"/>
                  <a:pt x="1232" y="107"/>
                  <a:pt x="1346" y="221"/>
                </a:cubicBezTo>
                <a:cubicBezTo>
                  <a:pt x="2418" y="1601"/>
                  <a:pt x="3650" y="2993"/>
                  <a:pt x="4574" y="4533"/>
                </a:cubicBezTo>
                <a:cubicBezTo>
                  <a:pt x="4833" y="4916"/>
                  <a:pt x="4219" y="5527"/>
                  <a:pt x="3747" y="5527"/>
                </a:cubicBezTo>
                <a:cubicBezTo>
                  <a:pt x="3658" y="5527"/>
                  <a:pt x="3574" y="5505"/>
                  <a:pt x="3502" y="5456"/>
                </a:cubicBezTo>
                <a:lnTo>
                  <a:pt x="3034" y="4988"/>
                </a:lnTo>
                <a:cubicBezTo>
                  <a:pt x="2578" y="4533"/>
                  <a:pt x="2270" y="3917"/>
                  <a:pt x="1802" y="3449"/>
                </a:cubicBezTo>
                <a:cubicBezTo>
                  <a:pt x="1346" y="2685"/>
                  <a:pt x="878" y="2069"/>
                  <a:pt x="422" y="1293"/>
                </a:cubicBezTo>
                <a:cubicBezTo>
                  <a:pt x="376" y="1250"/>
                  <a:pt x="317" y="1232"/>
                  <a:pt x="260" y="1232"/>
                </a:cubicBezTo>
                <a:cubicBezTo>
                  <a:pt x="123" y="1232"/>
                  <a:pt x="1" y="1339"/>
                  <a:pt x="114" y="1453"/>
                </a:cubicBezTo>
                <a:cubicBezTo>
                  <a:pt x="730" y="2377"/>
                  <a:pt x="1494" y="3449"/>
                  <a:pt x="2110" y="4372"/>
                </a:cubicBezTo>
                <a:cubicBezTo>
                  <a:pt x="2684" y="5056"/>
                  <a:pt x="3083" y="5740"/>
                  <a:pt x="3691" y="5740"/>
                </a:cubicBezTo>
                <a:cubicBezTo>
                  <a:pt x="3904" y="5740"/>
                  <a:pt x="4144" y="5655"/>
                  <a:pt x="4426" y="5456"/>
                </a:cubicBezTo>
                <a:cubicBezTo>
                  <a:pt x="5658" y="4680"/>
                  <a:pt x="4574" y="3917"/>
                  <a:pt x="3958" y="3141"/>
                </a:cubicBezTo>
                <a:cubicBezTo>
                  <a:pt x="3194" y="2069"/>
                  <a:pt x="2418" y="1145"/>
                  <a:pt x="1654" y="61"/>
                </a:cubicBezTo>
                <a:cubicBezTo>
                  <a:pt x="1654" y="18"/>
                  <a:pt x="1615" y="0"/>
                  <a:pt x="156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1791704" y="4908537"/>
            <a:ext cx="560903" cy="361041"/>
          </a:xfrm>
          <a:custGeom>
            <a:avLst/>
            <a:gdLst/>
            <a:ahLst/>
            <a:cxnLst/>
            <a:rect l="l" t="t" r="r" b="b"/>
            <a:pathLst>
              <a:path w="16791" h="10808" extrusionOk="0">
                <a:moveTo>
                  <a:pt x="9092" y="193"/>
                </a:moveTo>
                <a:cubicBezTo>
                  <a:pt x="9900" y="193"/>
                  <a:pt x="10713" y="240"/>
                  <a:pt x="11555" y="369"/>
                </a:cubicBezTo>
                <a:cubicBezTo>
                  <a:pt x="13095" y="529"/>
                  <a:pt x="14782" y="985"/>
                  <a:pt x="15558" y="2525"/>
                </a:cubicBezTo>
                <a:cubicBezTo>
                  <a:pt x="16322" y="4065"/>
                  <a:pt x="16790" y="6220"/>
                  <a:pt x="16174" y="7920"/>
                </a:cubicBezTo>
                <a:cubicBezTo>
                  <a:pt x="15356" y="10124"/>
                  <a:pt x="12790" y="10664"/>
                  <a:pt x="10453" y="10664"/>
                </a:cubicBezTo>
                <a:cubicBezTo>
                  <a:pt x="9694" y="10664"/>
                  <a:pt x="8958" y="10607"/>
                  <a:pt x="8315" y="10532"/>
                </a:cubicBezTo>
                <a:cubicBezTo>
                  <a:pt x="6467" y="10384"/>
                  <a:pt x="4620" y="9768"/>
                  <a:pt x="2932" y="8992"/>
                </a:cubicBezTo>
                <a:cubicBezTo>
                  <a:pt x="2901" y="8963"/>
                  <a:pt x="2865" y="8952"/>
                  <a:pt x="2824" y="8952"/>
                </a:cubicBezTo>
                <a:cubicBezTo>
                  <a:pt x="2653" y="8952"/>
                  <a:pt x="2404" y="9152"/>
                  <a:pt x="2156" y="9152"/>
                </a:cubicBezTo>
                <a:cubicBezTo>
                  <a:pt x="1702" y="9379"/>
                  <a:pt x="1168" y="9606"/>
                  <a:pt x="672" y="9769"/>
                </a:cubicBezTo>
                <a:lnTo>
                  <a:pt x="672" y="9769"/>
                </a:lnTo>
                <a:cubicBezTo>
                  <a:pt x="1211" y="8945"/>
                  <a:pt x="1682" y="8108"/>
                  <a:pt x="1540" y="7144"/>
                </a:cubicBezTo>
                <a:cubicBezTo>
                  <a:pt x="1392" y="5457"/>
                  <a:pt x="1232" y="3609"/>
                  <a:pt x="1848" y="1909"/>
                </a:cubicBezTo>
                <a:cubicBezTo>
                  <a:pt x="2316" y="677"/>
                  <a:pt x="4472" y="529"/>
                  <a:pt x="5704" y="369"/>
                </a:cubicBezTo>
                <a:cubicBezTo>
                  <a:pt x="6863" y="283"/>
                  <a:pt x="7972" y="193"/>
                  <a:pt x="9092" y="193"/>
                </a:cubicBezTo>
                <a:close/>
                <a:moveTo>
                  <a:pt x="9891" y="0"/>
                </a:moveTo>
                <a:cubicBezTo>
                  <a:pt x="8646" y="0"/>
                  <a:pt x="7366" y="108"/>
                  <a:pt x="6159" y="221"/>
                </a:cubicBezTo>
                <a:cubicBezTo>
                  <a:pt x="4928" y="369"/>
                  <a:pt x="3548" y="529"/>
                  <a:pt x="2464" y="985"/>
                </a:cubicBezTo>
                <a:cubicBezTo>
                  <a:pt x="924" y="1761"/>
                  <a:pt x="1084" y="4065"/>
                  <a:pt x="1084" y="5457"/>
                </a:cubicBezTo>
                <a:cubicBezTo>
                  <a:pt x="1084" y="6220"/>
                  <a:pt x="1084" y="6996"/>
                  <a:pt x="1232" y="7612"/>
                </a:cubicBezTo>
                <a:cubicBezTo>
                  <a:pt x="1392" y="8376"/>
                  <a:pt x="468" y="9460"/>
                  <a:pt x="0" y="10076"/>
                </a:cubicBezTo>
                <a:cubicBezTo>
                  <a:pt x="0" y="10125"/>
                  <a:pt x="34" y="10142"/>
                  <a:pt x="86" y="10142"/>
                </a:cubicBezTo>
                <a:cubicBezTo>
                  <a:pt x="189" y="10142"/>
                  <a:pt x="362" y="10076"/>
                  <a:pt x="468" y="10076"/>
                </a:cubicBezTo>
                <a:cubicBezTo>
                  <a:pt x="481" y="10057"/>
                  <a:pt x="494" y="10037"/>
                  <a:pt x="507" y="10018"/>
                </a:cubicBezTo>
                <a:lnTo>
                  <a:pt x="507" y="10018"/>
                </a:lnTo>
                <a:cubicBezTo>
                  <a:pt x="1029" y="9850"/>
                  <a:pt x="1460" y="9592"/>
                  <a:pt x="2008" y="9460"/>
                </a:cubicBezTo>
                <a:cubicBezTo>
                  <a:pt x="2144" y="9312"/>
                  <a:pt x="2417" y="9301"/>
                  <a:pt x="2700" y="9184"/>
                </a:cubicBezTo>
                <a:lnTo>
                  <a:pt x="2700" y="9184"/>
                </a:lnTo>
                <a:cubicBezTo>
                  <a:pt x="2735" y="9205"/>
                  <a:pt x="2809" y="9241"/>
                  <a:pt x="2932" y="9300"/>
                </a:cubicBezTo>
                <a:cubicBezTo>
                  <a:pt x="4620" y="10076"/>
                  <a:pt x="6628" y="10532"/>
                  <a:pt x="8475" y="10692"/>
                </a:cubicBezTo>
                <a:cubicBezTo>
                  <a:pt x="9048" y="10766"/>
                  <a:pt x="9652" y="10807"/>
                  <a:pt x="10264" y="10807"/>
                </a:cubicBezTo>
                <a:cubicBezTo>
                  <a:pt x="13433" y="10807"/>
                  <a:pt x="16790" y="9686"/>
                  <a:pt x="16790" y="6073"/>
                </a:cubicBezTo>
                <a:cubicBezTo>
                  <a:pt x="16790" y="4533"/>
                  <a:pt x="16322" y="2525"/>
                  <a:pt x="15250" y="1453"/>
                </a:cubicBezTo>
                <a:cubicBezTo>
                  <a:pt x="14327" y="529"/>
                  <a:pt x="12627" y="221"/>
                  <a:pt x="11395" y="61"/>
                </a:cubicBezTo>
                <a:cubicBezTo>
                  <a:pt x="10905" y="18"/>
                  <a:pt x="10401" y="0"/>
                  <a:pt x="989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1935713" y="5064805"/>
            <a:ext cx="56822" cy="48537"/>
          </a:xfrm>
          <a:custGeom>
            <a:avLst/>
            <a:gdLst/>
            <a:ahLst/>
            <a:cxnLst/>
            <a:rect l="l" t="t" r="r" b="b"/>
            <a:pathLst>
              <a:path w="1701" h="1453" extrusionOk="0">
                <a:moveTo>
                  <a:pt x="925" y="163"/>
                </a:moveTo>
                <a:cubicBezTo>
                  <a:pt x="1233" y="163"/>
                  <a:pt x="1393" y="471"/>
                  <a:pt x="1393" y="779"/>
                </a:cubicBezTo>
                <a:cubicBezTo>
                  <a:pt x="1393" y="1028"/>
                  <a:pt x="1190" y="1278"/>
                  <a:pt x="949" y="1278"/>
                </a:cubicBezTo>
                <a:cubicBezTo>
                  <a:pt x="893" y="1278"/>
                  <a:pt x="835" y="1265"/>
                  <a:pt x="777" y="1234"/>
                </a:cubicBezTo>
                <a:cubicBezTo>
                  <a:pt x="617" y="1234"/>
                  <a:pt x="309" y="926"/>
                  <a:pt x="309" y="779"/>
                </a:cubicBezTo>
                <a:cubicBezTo>
                  <a:pt x="309" y="471"/>
                  <a:pt x="617" y="163"/>
                  <a:pt x="925" y="163"/>
                </a:cubicBezTo>
                <a:close/>
                <a:moveTo>
                  <a:pt x="960" y="0"/>
                </a:moveTo>
                <a:cubicBezTo>
                  <a:pt x="502" y="0"/>
                  <a:pt x="1" y="277"/>
                  <a:pt x="1" y="779"/>
                </a:cubicBezTo>
                <a:cubicBezTo>
                  <a:pt x="1" y="1222"/>
                  <a:pt x="392" y="1453"/>
                  <a:pt x="800" y="1453"/>
                </a:cubicBezTo>
                <a:cubicBezTo>
                  <a:pt x="1241" y="1453"/>
                  <a:pt x="1701" y="1182"/>
                  <a:pt x="1701" y="618"/>
                </a:cubicBezTo>
                <a:cubicBezTo>
                  <a:pt x="1701" y="196"/>
                  <a:pt x="1346" y="0"/>
                  <a:pt x="96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>
            <a:off x="2054234" y="5064805"/>
            <a:ext cx="58192" cy="48537"/>
          </a:xfrm>
          <a:custGeom>
            <a:avLst/>
            <a:gdLst/>
            <a:ahLst/>
            <a:cxnLst/>
            <a:rect l="l" t="t" r="r" b="b"/>
            <a:pathLst>
              <a:path w="1742" h="1453" extrusionOk="0">
                <a:moveTo>
                  <a:pt x="796" y="130"/>
                </a:moveTo>
                <a:cubicBezTo>
                  <a:pt x="838" y="130"/>
                  <a:pt x="881" y="140"/>
                  <a:pt x="924" y="163"/>
                </a:cubicBezTo>
                <a:cubicBezTo>
                  <a:pt x="1232" y="163"/>
                  <a:pt x="1380" y="471"/>
                  <a:pt x="1380" y="779"/>
                </a:cubicBezTo>
                <a:cubicBezTo>
                  <a:pt x="1380" y="1028"/>
                  <a:pt x="1283" y="1278"/>
                  <a:pt x="1082" y="1278"/>
                </a:cubicBezTo>
                <a:cubicBezTo>
                  <a:pt x="1035" y="1278"/>
                  <a:pt x="982" y="1265"/>
                  <a:pt x="924" y="1234"/>
                </a:cubicBezTo>
                <a:cubicBezTo>
                  <a:pt x="616" y="1234"/>
                  <a:pt x="456" y="926"/>
                  <a:pt x="456" y="779"/>
                </a:cubicBezTo>
                <a:cubicBezTo>
                  <a:pt x="329" y="514"/>
                  <a:pt x="539" y="130"/>
                  <a:pt x="796" y="130"/>
                </a:cubicBezTo>
                <a:close/>
                <a:moveTo>
                  <a:pt x="1003" y="0"/>
                </a:moveTo>
                <a:cubicBezTo>
                  <a:pt x="571" y="0"/>
                  <a:pt x="81" y="277"/>
                  <a:pt x="0" y="779"/>
                </a:cubicBezTo>
                <a:cubicBezTo>
                  <a:pt x="0" y="1222"/>
                  <a:pt x="389" y="1453"/>
                  <a:pt x="794" y="1453"/>
                </a:cubicBezTo>
                <a:cubicBezTo>
                  <a:pt x="1192" y="1453"/>
                  <a:pt x="1604" y="1229"/>
                  <a:pt x="1677" y="766"/>
                </a:cubicBezTo>
                <a:lnTo>
                  <a:pt x="1677" y="766"/>
                </a:lnTo>
                <a:cubicBezTo>
                  <a:pt x="1723" y="727"/>
                  <a:pt x="1741" y="676"/>
                  <a:pt x="1692" y="623"/>
                </a:cubicBezTo>
                <a:lnTo>
                  <a:pt x="1692" y="623"/>
                </a:lnTo>
                <a:cubicBezTo>
                  <a:pt x="1691" y="623"/>
                  <a:pt x="1689" y="623"/>
                  <a:pt x="1688" y="623"/>
                </a:cubicBezTo>
                <a:lnTo>
                  <a:pt x="1688" y="623"/>
                </a:lnTo>
                <a:cubicBezTo>
                  <a:pt x="1688" y="622"/>
                  <a:pt x="1688" y="620"/>
                  <a:pt x="1688" y="618"/>
                </a:cubicBezTo>
                <a:lnTo>
                  <a:pt x="1688" y="618"/>
                </a:lnTo>
                <a:cubicBezTo>
                  <a:pt x="1689" y="620"/>
                  <a:pt x="1691" y="621"/>
                  <a:pt x="1692" y="623"/>
                </a:cubicBezTo>
                <a:lnTo>
                  <a:pt x="1692" y="623"/>
                </a:lnTo>
                <a:cubicBezTo>
                  <a:pt x="1728" y="618"/>
                  <a:pt x="1736" y="618"/>
                  <a:pt x="1688" y="618"/>
                </a:cubicBezTo>
                <a:cubicBezTo>
                  <a:pt x="1688" y="196"/>
                  <a:pt x="1366" y="0"/>
                  <a:pt x="10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>
            <a:off x="2177665" y="5064805"/>
            <a:ext cx="56421" cy="48537"/>
          </a:xfrm>
          <a:custGeom>
            <a:avLst/>
            <a:gdLst/>
            <a:ahLst/>
            <a:cxnLst/>
            <a:rect l="l" t="t" r="r" b="b"/>
            <a:pathLst>
              <a:path w="1689" h="1453" extrusionOk="0">
                <a:moveTo>
                  <a:pt x="797" y="130"/>
                </a:moveTo>
                <a:cubicBezTo>
                  <a:pt x="839" y="130"/>
                  <a:pt x="882" y="140"/>
                  <a:pt x="925" y="163"/>
                </a:cubicBezTo>
                <a:cubicBezTo>
                  <a:pt x="1233" y="163"/>
                  <a:pt x="1381" y="471"/>
                  <a:pt x="1381" y="779"/>
                </a:cubicBezTo>
                <a:cubicBezTo>
                  <a:pt x="1381" y="1028"/>
                  <a:pt x="1178" y="1278"/>
                  <a:pt x="937" y="1278"/>
                </a:cubicBezTo>
                <a:cubicBezTo>
                  <a:pt x="881" y="1278"/>
                  <a:pt x="823" y="1265"/>
                  <a:pt x="765" y="1234"/>
                </a:cubicBezTo>
                <a:cubicBezTo>
                  <a:pt x="457" y="1234"/>
                  <a:pt x="457" y="926"/>
                  <a:pt x="309" y="779"/>
                </a:cubicBezTo>
                <a:cubicBezTo>
                  <a:pt x="309" y="514"/>
                  <a:pt x="537" y="130"/>
                  <a:pt x="797" y="130"/>
                </a:cubicBezTo>
                <a:close/>
                <a:moveTo>
                  <a:pt x="953" y="0"/>
                </a:moveTo>
                <a:cubicBezTo>
                  <a:pt x="499" y="0"/>
                  <a:pt x="1" y="277"/>
                  <a:pt x="1" y="779"/>
                </a:cubicBezTo>
                <a:cubicBezTo>
                  <a:pt x="1" y="1222"/>
                  <a:pt x="390" y="1453"/>
                  <a:pt x="794" y="1453"/>
                </a:cubicBezTo>
                <a:cubicBezTo>
                  <a:pt x="1232" y="1453"/>
                  <a:pt x="1689" y="1182"/>
                  <a:pt x="1689" y="618"/>
                </a:cubicBezTo>
                <a:cubicBezTo>
                  <a:pt x="1689" y="196"/>
                  <a:pt x="1336" y="0"/>
                  <a:pt x="95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2923298" y="4394000"/>
            <a:ext cx="396317" cy="393143"/>
          </a:xfrm>
          <a:custGeom>
            <a:avLst/>
            <a:gdLst/>
            <a:ahLst/>
            <a:cxnLst/>
            <a:rect l="l" t="t" r="r" b="b"/>
            <a:pathLst>
              <a:path w="11864" h="11769" extrusionOk="0">
                <a:moveTo>
                  <a:pt x="6545" y="248"/>
                </a:moveTo>
                <a:lnTo>
                  <a:pt x="6545" y="248"/>
                </a:lnTo>
                <a:cubicBezTo>
                  <a:pt x="6778" y="290"/>
                  <a:pt x="7011" y="374"/>
                  <a:pt x="7244" y="374"/>
                </a:cubicBezTo>
                <a:cubicBezTo>
                  <a:pt x="7392" y="374"/>
                  <a:pt x="7244" y="374"/>
                  <a:pt x="7244" y="534"/>
                </a:cubicBezTo>
                <a:cubicBezTo>
                  <a:pt x="7244" y="682"/>
                  <a:pt x="7244" y="842"/>
                  <a:pt x="7084" y="990"/>
                </a:cubicBezTo>
                <a:cubicBezTo>
                  <a:pt x="7084" y="1150"/>
                  <a:pt x="7244" y="1150"/>
                  <a:pt x="7244" y="1150"/>
                </a:cubicBezTo>
                <a:cubicBezTo>
                  <a:pt x="7700" y="1298"/>
                  <a:pt x="8168" y="1458"/>
                  <a:pt x="8624" y="1766"/>
                </a:cubicBezTo>
                <a:cubicBezTo>
                  <a:pt x="8624" y="1815"/>
                  <a:pt x="8642" y="1832"/>
                  <a:pt x="8671" y="1832"/>
                </a:cubicBezTo>
                <a:cubicBezTo>
                  <a:pt x="8729" y="1832"/>
                  <a:pt x="8833" y="1766"/>
                  <a:pt x="8932" y="1766"/>
                </a:cubicBezTo>
                <a:cubicBezTo>
                  <a:pt x="8932" y="1616"/>
                  <a:pt x="9072" y="1477"/>
                  <a:pt x="9211" y="1329"/>
                </a:cubicBezTo>
                <a:lnTo>
                  <a:pt x="9211" y="1329"/>
                </a:lnTo>
                <a:cubicBezTo>
                  <a:pt x="9324" y="1382"/>
                  <a:pt x="9439" y="1497"/>
                  <a:pt x="9548" y="1606"/>
                </a:cubicBezTo>
                <a:cubicBezTo>
                  <a:pt x="9548" y="1606"/>
                  <a:pt x="9737" y="1795"/>
                  <a:pt x="9819" y="1806"/>
                </a:cubicBezTo>
                <a:lnTo>
                  <a:pt x="9819" y="1806"/>
                </a:lnTo>
                <a:cubicBezTo>
                  <a:pt x="9681" y="1964"/>
                  <a:pt x="9535" y="2235"/>
                  <a:pt x="9400" y="2382"/>
                </a:cubicBezTo>
                <a:lnTo>
                  <a:pt x="9400" y="2530"/>
                </a:lnTo>
                <a:cubicBezTo>
                  <a:pt x="9708" y="2838"/>
                  <a:pt x="10016" y="3306"/>
                  <a:pt x="10324" y="3762"/>
                </a:cubicBezTo>
                <a:lnTo>
                  <a:pt x="10472" y="3762"/>
                </a:lnTo>
                <a:cubicBezTo>
                  <a:pt x="10684" y="3660"/>
                  <a:pt x="10826" y="3628"/>
                  <a:pt x="10994" y="3566"/>
                </a:cubicBezTo>
                <a:lnTo>
                  <a:pt x="10994" y="3566"/>
                </a:lnTo>
                <a:cubicBezTo>
                  <a:pt x="11124" y="3835"/>
                  <a:pt x="11248" y="4089"/>
                  <a:pt x="11248" y="4230"/>
                </a:cubicBezTo>
                <a:cubicBezTo>
                  <a:pt x="11272" y="4281"/>
                  <a:pt x="11292" y="4315"/>
                  <a:pt x="11309" y="4337"/>
                </a:cubicBezTo>
                <a:lnTo>
                  <a:pt x="11309" y="4337"/>
                </a:lnTo>
                <a:cubicBezTo>
                  <a:pt x="11292" y="4341"/>
                  <a:pt x="11272" y="4353"/>
                  <a:pt x="11248" y="4378"/>
                </a:cubicBezTo>
                <a:cubicBezTo>
                  <a:pt x="11087" y="4378"/>
                  <a:pt x="10940" y="4538"/>
                  <a:pt x="10779" y="4538"/>
                </a:cubicBezTo>
                <a:cubicBezTo>
                  <a:pt x="10632" y="4538"/>
                  <a:pt x="10632" y="4686"/>
                  <a:pt x="10632" y="4686"/>
                </a:cubicBezTo>
                <a:cubicBezTo>
                  <a:pt x="10779" y="5154"/>
                  <a:pt x="10779" y="5609"/>
                  <a:pt x="10779" y="6225"/>
                </a:cubicBezTo>
                <a:lnTo>
                  <a:pt x="10940" y="6386"/>
                </a:lnTo>
                <a:lnTo>
                  <a:pt x="11556" y="6386"/>
                </a:lnTo>
                <a:cubicBezTo>
                  <a:pt x="11427" y="6634"/>
                  <a:pt x="11401" y="6882"/>
                  <a:pt x="11319" y="7207"/>
                </a:cubicBezTo>
                <a:lnTo>
                  <a:pt x="11319" y="7207"/>
                </a:lnTo>
                <a:cubicBezTo>
                  <a:pt x="11143" y="7149"/>
                  <a:pt x="10999" y="7149"/>
                  <a:pt x="10779" y="7149"/>
                </a:cubicBezTo>
                <a:cubicBezTo>
                  <a:pt x="10779" y="7149"/>
                  <a:pt x="10632" y="7149"/>
                  <a:pt x="10632" y="7309"/>
                </a:cubicBezTo>
                <a:cubicBezTo>
                  <a:pt x="10472" y="7765"/>
                  <a:pt x="10164" y="8233"/>
                  <a:pt x="9856" y="8689"/>
                </a:cubicBezTo>
                <a:lnTo>
                  <a:pt x="10016" y="8689"/>
                </a:lnTo>
                <a:cubicBezTo>
                  <a:pt x="10472" y="9157"/>
                  <a:pt x="10632" y="8997"/>
                  <a:pt x="10164" y="9465"/>
                </a:cubicBezTo>
                <a:cubicBezTo>
                  <a:pt x="10164" y="9585"/>
                  <a:pt x="10066" y="9608"/>
                  <a:pt x="10029" y="9698"/>
                </a:cubicBezTo>
                <a:lnTo>
                  <a:pt x="10029" y="9698"/>
                </a:lnTo>
                <a:cubicBezTo>
                  <a:pt x="9809" y="9566"/>
                  <a:pt x="9683" y="9440"/>
                  <a:pt x="9548" y="9305"/>
                </a:cubicBezTo>
                <a:cubicBezTo>
                  <a:pt x="9400" y="9305"/>
                  <a:pt x="9400" y="9305"/>
                  <a:pt x="9240" y="9465"/>
                </a:cubicBezTo>
                <a:cubicBezTo>
                  <a:pt x="8932" y="9773"/>
                  <a:pt x="8476" y="10081"/>
                  <a:pt x="8008" y="10229"/>
                </a:cubicBezTo>
                <a:lnTo>
                  <a:pt x="8008" y="10389"/>
                </a:lnTo>
                <a:cubicBezTo>
                  <a:pt x="8008" y="10697"/>
                  <a:pt x="8168" y="11005"/>
                  <a:pt x="8316" y="11005"/>
                </a:cubicBezTo>
                <a:cubicBezTo>
                  <a:pt x="8054" y="11131"/>
                  <a:pt x="7792" y="11149"/>
                  <a:pt x="7531" y="11251"/>
                </a:cubicBezTo>
                <a:lnTo>
                  <a:pt x="7531" y="11251"/>
                </a:lnTo>
                <a:cubicBezTo>
                  <a:pt x="7487" y="11020"/>
                  <a:pt x="7392" y="10811"/>
                  <a:pt x="7392" y="10697"/>
                </a:cubicBezTo>
                <a:cubicBezTo>
                  <a:pt x="7244" y="10537"/>
                  <a:pt x="7244" y="10537"/>
                  <a:pt x="7084" y="10537"/>
                </a:cubicBezTo>
                <a:cubicBezTo>
                  <a:pt x="6761" y="10650"/>
                  <a:pt x="6431" y="10758"/>
                  <a:pt x="6104" y="10758"/>
                </a:cubicBezTo>
                <a:cubicBezTo>
                  <a:pt x="5970" y="10758"/>
                  <a:pt x="5837" y="10740"/>
                  <a:pt x="5704" y="10697"/>
                </a:cubicBezTo>
                <a:cubicBezTo>
                  <a:pt x="5544" y="10697"/>
                  <a:pt x="5396" y="10845"/>
                  <a:pt x="5396" y="10845"/>
                </a:cubicBezTo>
                <a:cubicBezTo>
                  <a:pt x="5396" y="11094"/>
                  <a:pt x="5396" y="11246"/>
                  <a:pt x="5312" y="11458"/>
                </a:cubicBezTo>
                <a:lnTo>
                  <a:pt x="5312" y="11458"/>
                </a:lnTo>
                <a:cubicBezTo>
                  <a:pt x="5081" y="11451"/>
                  <a:pt x="4851" y="11423"/>
                  <a:pt x="4620" y="11313"/>
                </a:cubicBezTo>
                <a:cubicBezTo>
                  <a:pt x="4611" y="11313"/>
                  <a:pt x="4604" y="11313"/>
                  <a:pt x="4597" y="11314"/>
                </a:cubicBezTo>
                <a:lnTo>
                  <a:pt x="4597" y="11314"/>
                </a:lnTo>
                <a:cubicBezTo>
                  <a:pt x="4610" y="11286"/>
                  <a:pt x="4620" y="11236"/>
                  <a:pt x="4620" y="11153"/>
                </a:cubicBezTo>
                <a:cubicBezTo>
                  <a:pt x="4620" y="11005"/>
                  <a:pt x="4620" y="10845"/>
                  <a:pt x="4780" y="10697"/>
                </a:cubicBezTo>
                <a:cubicBezTo>
                  <a:pt x="4780" y="10537"/>
                  <a:pt x="4620" y="10537"/>
                  <a:pt x="4620" y="10537"/>
                </a:cubicBezTo>
                <a:cubicBezTo>
                  <a:pt x="4164" y="10389"/>
                  <a:pt x="3696" y="10229"/>
                  <a:pt x="3241" y="9921"/>
                </a:cubicBezTo>
                <a:lnTo>
                  <a:pt x="2933" y="9921"/>
                </a:lnTo>
                <a:cubicBezTo>
                  <a:pt x="2933" y="10081"/>
                  <a:pt x="2773" y="10229"/>
                  <a:pt x="2625" y="10389"/>
                </a:cubicBezTo>
                <a:cubicBezTo>
                  <a:pt x="2624" y="10390"/>
                  <a:pt x="2623" y="10391"/>
                  <a:pt x="2622" y="10392"/>
                </a:cubicBezTo>
                <a:lnTo>
                  <a:pt x="2622" y="10392"/>
                </a:lnTo>
                <a:cubicBezTo>
                  <a:pt x="2520" y="10300"/>
                  <a:pt x="2415" y="10229"/>
                  <a:pt x="2317" y="10229"/>
                </a:cubicBezTo>
                <a:cubicBezTo>
                  <a:pt x="2317" y="10081"/>
                  <a:pt x="2009" y="9921"/>
                  <a:pt x="2009" y="9921"/>
                </a:cubicBezTo>
                <a:cubicBezTo>
                  <a:pt x="2157" y="9773"/>
                  <a:pt x="2317" y="9613"/>
                  <a:pt x="2465" y="9305"/>
                </a:cubicBezTo>
                <a:cubicBezTo>
                  <a:pt x="2157" y="8849"/>
                  <a:pt x="1849" y="8541"/>
                  <a:pt x="1541" y="8073"/>
                </a:cubicBezTo>
                <a:cubicBezTo>
                  <a:pt x="1541" y="7925"/>
                  <a:pt x="1393" y="7925"/>
                  <a:pt x="1393" y="7925"/>
                </a:cubicBezTo>
                <a:cubicBezTo>
                  <a:pt x="1187" y="8024"/>
                  <a:pt x="1047" y="8129"/>
                  <a:pt x="885" y="8187"/>
                </a:cubicBezTo>
                <a:lnTo>
                  <a:pt x="885" y="8187"/>
                </a:lnTo>
                <a:cubicBezTo>
                  <a:pt x="750" y="8018"/>
                  <a:pt x="617" y="7738"/>
                  <a:pt x="617" y="7457"/>
                </a:cubicBezTo>
                <a:cubicBezTo>
                  <a:pt x="543" y="7383"/>
                  <a:pt x="506" y="7383"/>
                  <a:pt x="506" y="7383"/>
                </a:cubicBezTo>
                <a:cubicBezTo>
                  <a:pt x="506" y="7383"/>
                  <a:pt x="543" y="7383"/>
                  <a:pt x="617" y="7309"/>
                </a:cubicBezTo>
                <a:cubicBezTo>
                  <a:pt x="777" y="7309"/>
                  <a:pt x="925" y="7309"/>
                  <a:pt x="1085" y="7149"/>
                </a:cubicBezTo>
                <a:cubicBezTo>
                  <a:pt x="1233" y="7149"/>
                  <a:pt x="1233" y="7149"/>
                  <a:pt x="1233" y="7001"/>
                </a:cubicBezTo>
                <a:cubicBezTo>
                  <a:pt x="1085" y="6533"/>
                  <a:pt x="1085" y="6078"/>
                  <a:pt x="1085" y="5462"/>
                </a:cubicBezTo>
                <a:lnTo>
                  <a:pt x="925" y="5462"/>
                </a:lnTo>
                <a:cubicBezTo>
                  <a:pt x="777" y="5302"/>
                  <a:pt x="309" y="5302"/>
                  <a:pt x="309" y="5302"/>
                </a:cubicBezTo>
                <a:cubicBezTo>
                  <a:pt x="441" y="5047"/>
                  <a:pt x="464" y="4792"/>
                  <a:pt x="552" y="4538"/>
                </a:cubicBezTo>
                <a:lnTo>
                  <a:pt x="1085" y="4538"/>
                </a:lnTo>
                <a:cubicBezTo>
                  <a:pt x="1085" y="4587"/>
                  <a:pt x="1101" y="4603"/>
                  <a:pt x="1123" y="4603"/>
                </a:cubicBezTo>
                <a:cubicBezTo>
                  <a:pt x="1167" y="4603"/>
                  <a:pt x="1233" y="4538"/>
                  <a:pt x="1233" y="4538"/>
                </a:cubicBezTo>
                <a:cubicBezTo>
                  <a:pt x="1393" y="3922"/>
                  <a:pt x="1701" y="3614"/>
                  <a:pt x="2009" y="3146"/>
                </a:cubicBezTo>
                <a:cubicBezTo>
                  <a:pt x="2009" y="2998"/>
                  <a:pt x="2009" y="2998"/>
                  <a:pt x="1849" y="2998"/>
                </a:cubicBezTo>
                <a:cubicBezTo>
                  <a:pt x="1393" y="2530"/>
                  <a:pt x="1233" y="2690"/>
                  <a:pt x="1701" y="2222"/>
                </a:cubicBezTo>
                <a:cubicBezTo>
                  <a:pt x="1701" y="2102"/>
                  <a:pt x="1799" y="2079"/>
                  <a:pt x="1835" y="1989"/>
                </a:cubicBezTo>
                <a:lnTo>
                  <a:pt x="1835" y="1989"/>
                </a:lnTo>
                <a:cubicBezTo>
                  <a:pt x="2056" y="2121"/>
                  <a:pt x="2182" y="2247"/>
                  <a:pt x="2317" y="2382"/>
                </a:cubicBezTo>
                <a:lnTo>
                  <a:pt x="2625" y="2382"/>
                </a:lnTo>
                <a:cubicBezTo>
                  <a:pt x="2933" y="1914"/>
                  <a:pt x="3388" y="1766"/>
                  <a:pt x="3857" y="1458"/>
                </a:cubicBezTo>
                <a:lnTo>
                  <a:pt x="3857" y="1298"/>
                </a:lnTo>
                <a:cubicBezTo>
                  <a:pt x="3857" y="1150"/>
                  <a:pt x="3696" y="682"/>
                  <a:pt x="3549" y="682"/>
                </a:cubicBezTo>
                <a:cubicBezTo>
                  <a:pt x="3806" y="682"/>
                  <a:pt x="4064" y="579"/>
                  <a:pt x="4321" y="451"/>
                </a:cubicBezTo>
                <a:lnTo>
                  <a:pt x="4321" y="451"/>
                </a:lnTo>
                <a:cubicBezTo>
                  <a:pt x="4355" y="619"/>
                  <a:pt x="4472" y="863"/>
                  <a:pt x="4472" y="990"/>
                </a:cubicBezTo>
                <a:cubicBezTo>
                  <a:pt x="4620" y="1150"/>
                  <a:pt x="4620" y="1150"/>
                  <a:pt x="4780" y="1150"/>
                </a:cubicBezTo>
                <a:cubicBezTo>
                  <a:pt x="5236" y="990"/>
                  <a:pt x="5704" y="990"/>
                  <a:pt x="6160" y="990"/>
                </a:cubicBezTo>
                <a:cubicBezTo>
                  <a:pt x="6320" y="990"/>
                  <a:pt x="6468" y="990"/>
                  <a:pt x="6468" y="842"/>
                </a:cubicBezTo>
                <a:cubicBezTo>
                  <a:pt x="6468" y="601"/>
                  <a:pt x="6468" y="450"/>
                  <a:pt x="6545" y="248"/>
                </a:cubicBezTo>
                <a:close/>
                <a:moveTo>
                  <a:pt x="6322" y="1"/>
                </a:moveTo>
                <a:cubicBezTo>
                  <a:pt x="6231" y="1"/>
                  <a:pt x="6160" y="66"/>
                  <a:pt x="6160" y="66"/>
                </a:cubicBezTo>
                <a:cubicBezTo>
                  <a:pt x="6160" y="291"/>
                  <a:pt x="6160" y="516"/>
                  <a:pt x="6103" y="683"/>
                </a:cubicBezTo>
                <a:lnTo>
                  <a:pt x="6103" y="683"/>
                </a:lnTo>
                <a:cubicBezTo>
                  <a:pt x="5748" y="686"/>
                  <a:pt x="5470" y="708"/>
                  <a:pt x="5088" y="842"/>
                </a:cubicBezTo>
                <a:cubicBezTo>
                  <a:pt x="4780" y="842"/>
                  <a:pt x="4780" y="534"/>
                  <a:pt x="4620" y="226"/>
                </a:cubicBezTo>
                <a:cubicBezTo>
                  <a:pt x="4620" y="173"/>
                  <a:pt x="4604" y="155"/>
                  <a:pt x="4576" y="155"/>
                </a:cubicBezTo>
                <a:cubicBezTo>
                  <a:pt x="4520" y="155"/>
                  <a:pt x="4419" y="226"/>
                  <a:pt x="4312" y="226"/>
                </a:cubicBezTo>
                <a:cubicBezTo>
                  <a:pt x="4004" y="374"/>
                  <a:pt x="3696" y="374"/>
                  <a:pt x="3388" y="534"/>
                </a:cubicBezTo>
                <a:lnTo>
                  <a:pt x="3241" y="682"/>
                </a:lnTo>
                <a:cubicBezTo>
                  <a:pt x="3388" y="842"/>
                  <a:pt x="3388" y="990"/>
                  <a:pt x="3388" y="1298"/>
                </a:cubicBezTo>
                <a:cubicBezTo>
                  <a:pt x="3549" y="1458"/>
                  <a:pt x="3241" y="1458"/>
                  <a:pt x="3080" y="1606"/>
                </a:cubicBezTo>
                <a:cubicBezTo>
                  <a:pt x="3080" y="1606"/>
                  <a:pt x="2317" y="1914"/>
                  <a:pt x="2625" y="2074"/>
                </a:cubicBezTo>
                <a:cubicBezTo>
                  <a:pt x="2317" y="1914"/>
                  <a:pt x="2157" y="1766"/>
                  <a:pt x="2009" y="1606"/>
                </a:cubicBezTo>
                <a:cubicBezTo>
                  <a:pt x="2009" y="1606"/>
                  <a:pt x="1701" y="1606"/>
                  <a:pt x="1701" y="1766"/>
                </a:cubicBezTo>
                <a:cubicBezTo>
                  <a:pt x="1541" y="2074"/>
                  <a:pt x="1233" y="2222"/>
                  <a:pt x="1085" y="2530"/>
                </a:cubicBezTo>
                <a:cubicBezTo>
                  <a:pt x="925" y="2530"/>
                  <a:pt x="925" y="2690"/>
                  <a:pt x="1085" y="2690"/>
                </a:cubicBezTo>
                <a:lnTo>
                  <a:pt x="1541" y="3146"/>
                </a:lnTo>
                <a:cubicBezTo>
                  <a:pt x="1541" y="3146"/>
                  <a:pt x="1134" y="3959"/>
                  <a:pt x="981" y="4350"/>
                </a:cubicBezTo>
                <a:lnTo>
                  <a:pt x="981" y="4350"/>
                </a:lnTo>
                <a:cubicBezTo>
                  <a:pt x="767" y="4307"/>
                  <a:pt x="576" y="4230"/>
                  <a:pt x="469" y="4230"/>
                </a:cubicBezTo>
                <a:cubicBezTo>
                  <a:pt x="309" y="4230"/>
                  <a:pt x="161" y="4230"/>
                  <a:pt x="161" y="4378"/>
                </a:cubicBezTo>
                <a:cubicBezTo>
                  <a:pt x="161" y="4686"/>
                  <a:pt x="1" y="4994"/>
                  <a:pt x="1" y="5462"/>
                </a:cubicBezTo>
                <a:lnTo>
                  <a:pt x="161" y="5462"/>
                </a:lnTo>
                <a:cubicBezTo>
                  <a:pt x="309" y="5609"/>
                  <a:pt x="309" y="5609"/>
                  <a:pt x="469" y="5609"/>
                </a:cubicBezTo>
                <a:cubicBezTo>
                  <a:pt x="925" y="5609"/>
                  <a:pt x="777" y="5609"/>
                  <a:pt x="777" y="5917"/>
                </a:cubicBezTo>
                <a:cubicBezTo>
                  <a:pt x="777" y="6225"/>
                  <a:pt x="925" y="7001"/>
                  <a:pt x="777" y="7001"/>
                </a:cubicBezTo>
                <a:cubicBezTo>
                  <a:pt x="617" y="7149"/>
                  <a:pt x="469" y="7149"/>
                  <a:pt x="309" y="7309"/>
                </a:cubicBezTo>
                <a:cubicBezTo>
                  <a:pt x="161" y="7309"/>
                  <a:pt x="161" y="7309"/>
                  <a:pt x="161" y="7457"/>
                </a:cubicBezTo>
                <a:lnTo>
                  <a:pt x="617" y="8381"/>
                </a:lnTo>
                <a:cubicBezTo>
                  <a:pt x="617" y="8461"/>
                  <a:pt x="657" y="8501"/>
                  <a:pt x="697" y="8501"/>
                </a:cubicBezTo>
                <a:cubicBezTo>
                  <a:pt x="737" y="8501"/>
                  <a:pt x="777" y="8461"/>
                  <a:pt x="777" y="8381"/>
                </a:cubicBezTo>
                <a:cubicBezTo>
                  <a:pt x="925" y="8381"/>
                  <a:pt x="1085" y="8381"/>
                  <a:pt x="1085" y="8233"/>
                </a:cubicBezTo>
                <a:cubicBezTo>
                  <a:pt x="1171" y="8203"/>
                  <a:pt x="1236" y="8189"/>
                  <a:pt x="1285" y="8189"/>
                </a:cubicBezTo>
                <a:cubicBezTo>
                  <a:pt x="1495" y="8189"/>
                  <a:pt x="1421" y="8439"/>
                  <a:pt x="1541" y="8689"/>
                </a:cubicBezTo>
                <a:cubicBezTo>
                  <a:pt x="1701" y="8849"/>
                  <a:pt x="2157" y="9305"/>
                  <a:pt x="2009" y="9465"/>
                </a:cubicBezTo>
                <a:cubicBezTo>
                  <a:pt x="2009" y="9613"/>
                  <a:pt x="1849" y="9773"/>
                  <a:pt x="1701" y="9921"/>
                </a:cubicBezTo>
                <a:lnTo>
                  <a:pt x="1701" y="10081"/>
                </a:lnTo>
                <a:cubicBezTo>
                  <a:pt x="2009" y="10229"/>
                  <a:pt x="2317" y="10537"/>
                  <a:pt x="2465" y="10697"/>
                </a:cubicBezTo>
                <a:cubicBezTo>
                  <a:pt x="2518" y="10746"/>
                  <a:pt x="2570" y="10763"/>
                  <a:pt x="2616" y="10763"/>
                </a:cubicBezTo>
                <a:cubicBezTo>
                  <a:pt x="2707" y="10763"/>
                  <a:pt x="2773" y="10697"/>
                  <a:pt x="2773" y="10697"/>
                </a:cubicBezTo>
                <a:lnTo>
                  <a:pt x="3241" y="10229"/>
                </a:lnTo>
                <a:cubicBezTo>
                  <a:pt x="3388" y="10389"/>
                  <a:pt x="3696" y="10537"/>
                  <a:pt x="3857" y="10537"/>
                </a:cubicBezTo>
                <a:cubicBezTo>
                  <a:pt x="4004" y="10697"/>
                  <a:pt x="4312" y="10697"/>
                  <a:pt x="4312" y="10845"/>
                </a:cubicBezTo>
                <a:lnTo>
                  <a:pt x="4312" y="11461"/>
                </a:lnTo>
                <a:cubicBezTo>
                  <a:pt x="4164" y="11461"/>
                  <a:pt x="4312" y="11461"/>
                  <a:pt x="4312" y="11621"/>
                </a:cubicBezTo>
                <a:cubicBezTo>
                  <a:pt x="4780" y="11621"/>
                  <a:pt x="5088" y="11621"/>
                  <a:pt x="5396" y="11769"/>
                </a:cubicBezTo>
                <a:cubicBezTo>
                  <a:pt x="5544" y="11769"/>
                  <a:pt x="5704" y="11621"/>
                  <a:pt x="5704" y="11621"/>
                </a:cubicBezTo>
                <a:cubicBezTo>
                  <a:pt x="5704" y="11370"/>
                  <a:pt x="5704" y="11218"/>
                  <a:pt x="5784" y="11004"/>
                </a:cubicBezTo>
                <a:lnTo>
                  <a:pt x="5784" y="11004"/>
                </a:lnTo>
                <a:cubicBezTo>
                  <a:pt x="6128" y="11000"/>
                  <a:pt x="6402" y="10976"/>
                  <a:pt x="6776" y="10845"/>
                </a:cubicBezTo>
                <a:cubicBezTo>
                  <a:pt x="7084" y="10845"/>
                  <a:pt x="7084" y="11153"/>
                  <a:pt x="7244" y="11461"/>
                </a:cubicBezTo>
                <a:cubicBezTo>
                  <a:pt x="7244" y="11541"/>
                  <a:pt x="7281" y="11581"/>
                  <a:pt x="7338" y="11581"/>
                </a:cubicBezTo>
                <a:cubicBezTo>
                  <a:pt x="7395" y="11581"/>
                  <a:pt x="7472" y="11541"/>
                  <a:pt x="7552" y="11461"/>
                </a:cubicBezTo>
                <a:cubicBezTo>
                  <a:pt x="7860" y="11461"/>
                  <a:pt x="8168" y="11313"/>
                  <a:pt x="8476" y="11153"/>
                </a:cubicBezTo>
                <a:cubicBezTo>
                  <a:pt x="8476" y="11153"/>
                  <a:pt x="8624" y="11153"/>
                  <a:pt x="8624" y="11005"/>
                </a:cubicBezTo>
                <a:cubicBezTo>
                  <a:pt x="8476" y="10845"/>
                  <a:pt x="8476" y="10697"/>
                  <a:pt x="8476" y="10537"/>
                </a:cubicBezTo>
                <a:cubicBezTo>
                  <a:pt x="8316" y="10229"/>
                  <a:pt x="8624" y="10229"/>
                  <a:pt x="8784" y="10081"/>
                </a:cubicBezTo>
                <a:cubicBezTo>
                  <a:pt x="8784" y="10081"/>
                  <a:pt x="9548" y="9773"/>
                  <a:pt x="9240" y="9613"/>
                </a:cubicBezTo>
                <a:lnTo>
                  <a:pt x="9240" y="9613"/>
                </a:lnTo>
                <a:cubicBezTo>
                  <a:pt x="9548" y="9773"/>
                  <a:pt x="9708" y="9921"/>
                  <a:pt x="9856" y="10081"/>
                </a:cubicBezTo>
                <a:lnTo>
                  <a:pt x="10164" y="10081"/>
                </a:lnTo>
                <a:cubicBezTo>
                  <a:pt x="10324" y="9773"/>
                  <a:pt x="10632" y="9465"/>
                  <a:pt x="10779" y="9157"/>
                </a:cubicBezTo>
                <a:cubicBezTo>
                  <a:pt x="10940" y="9157"/>
                  <a:pt x="10940" y="9157"/>
                  <a:pt x="10779" y="8997"/>
                </a:cubicBezTo>
                <a:lnTo>
                  <a:pt x="10334" y="8552"/>
                </a:lnTo>
                <a:lnTo>
                  <a:pt x="10334" y="8552"/>
                </a:lnTo>
                <a:cubicBezTo>
                  <a:pt x="10405" y="8510"/>
                  <a:pt x="10808" y="7710"/>
                  <a:pt x="10914" y="7409"/>
                </a:cubicBezTo>
                <a:lnTo>
                  <a:pt x="10914" y="7409"/>
                </a:lnTo>
                <a:cubicBezTo>
                  <a:pt x="11039" y="7439"/>
                  <a:pt x="11154" y="7450"/>
                  <a:pt x="11248" y="7455"/>
                </a:cubicBezTo>
                <a:lnTo>
                  <a:pt x="11248" y="7455"/>
                </a:lnTo>
                <a:cubicBezTo>
                  <a:pt x="11248" y="7455"/>
                  <a:pt x="11248" y="7456"/>
                  <a:pt x="11248" y="7457"/>
                </a:cubicBezTo>
                <a:cubicBezTo>
                  <a:pt x="11248" y="7505"/>
                  <a:pt x="11287" y="7524"/>
                  <a:pt x="11343" y="7524"/>
                </a:cubicBezTo>
                <a:cubicBezTo>
                  <a:pt x="11477" y="7524"/>
                  <a:pt x="11703" y="7414"/>
                  <a:pt x="11703" y="7309"/>
                </a:cubicBezTo>
                <a:cubicBezTo>
                  <a:pt x="11703" y="7001"/>
                  <a:pt x="11863" y="6693"/>
                  <a:pt x="11863" y="6225"/>
                </a:cubicBezTo>
                <a:lnTo>
                  <a:pt x="11703" y="6225"/>
                </a:lnTo>
                <a:cubicBezTo>
                  <a:pt x="11556" y="6225"/>
                  <a:pt x="11556" y="6225"/>
                  <a:pt x="11395" y="6078"/>
                </a:cubicBezTo>
                <a:cubicBezTo>
                  <a:pt x="11216" y="6078"/>
                  <a:pt x="11130" y="6100"/>
                  <a:pt x="11092" y="6100"/>
                </a:cubicBezTo>
                <a:cubicBezTo>
                  <a:pt x="11033" y="6100"/>
                  <a:pt x="11087" y="6046"/>
                  <a:pt x="11087" y="5770"/>
                </a:cubicBezTo>
                <a:cubicBezTo>
                  <a:pt x="11087" y="5462"/>
                  <a:pt x="10940" y="4686"/>
                  <a:pt x="11087" y="4686"/>
                </a:cubicBezTo>
                <a:cubicBezTo>
                  <a:pt x="11248" y="4686"/>
                  <a:pt x="11395" y="4538"/>
                  <a:pt x="11556" y="4538"/>
                </a:cubicBezTo>
                <a:cubicBezTo>
                  <a:pt x="11703" y="4538"/>
                  <a:pt x="11703" y="4378"/>
                  <a:pt x="11703" y="4378"/>
                </a:cubicBezTo>
                <a:cubicBezTo>
                  <a:pt x="11556" y="4070"/>
                  <a:pt x="11395" y="3614"/>
                  <a:pt x="11248" y="3306"/>
                </a:cubicBezTo>
                <a:lnTo>
                  <a:pt x="11087" y="3306"/>
                </a:lnTo>
                <a:cubicBezTo>
                  <a:pt x="10940" y="3306"/>
                  <a:pt x="10779" y="3306"/>
                  <a:pt x="10779" y="3454"/>
                </a:cubicBezTo>
                <a:cubicBezTo>
                  <a:pt x="10664" y="3494"/>
                  <a:pt x="10588" y="3514"/>
                  <a:pt x="10535" y="3514"/>
                </a:cubicBezTo>
                <a:cubicBezTo>
                  <a:pt x="10379" y="3514"/>
                  <a:pt x="10434" y="3339"/>
                  <a:pt x="10324" y="2998"/>
                </a:cubicBezTo>
                <a:cubicBezTo>
                  <a:pt x="10164" y="2838"/>
                  <a:pt x="9708" y="2382"/>
                  <a:pt x="9856" y="2222"/>
                </a:cubicBezTo>
                <a:cubicBezTo>
                  <a:pt x="9856" y="2074"/>
                  <a:pt x="10016" y="1914"/>
                  <a:pt x="10164" y="1914"/>
                </a:cubicBezTo>
                <a:lnTo>
                  <a:pt x="10164" y="1766"/>
                </a:lnTo>
                <a:cubicBezTo>
                  <a:pt x="9856" y="1458"/>
                  <a:pt x="9548" y="1298"/>
                  <a:pt x="9400" y="990"/>
                </a:cubicBezTo>
                <a:lnTo>
                  <a:pt x="9092" y="990"/>
                </a:lnTo>
                <a:lnTo>
                  <a:pt x="8624" y="1458"/>
                </a:lnTo>
                <a:cubicBezTo>
                  <a:pt x="8476" y="1298"/>
                  <a:pt x="8168" y="1298"/>
                  <a:pt x="8008" y="1150"/>
                </a:cubicBezTo>
                <a:cubicBezTo>
                  <a:pt x="7860" y="990"/>
                  <a:pt x="7552" y="1150"/>
                  <a:pt x="7552" y="842"/>
                </a:cubicBezTo>
                <a:lnTo>
                  <a:pt x="7552" y="226"/>
                </a:lnTo>
                <a:cubicBezTo>
                  <a:pt x="7164" y="94"/>
                  <a:pt x="6887" y="71"/>
                  <a:pt x="6628" y="67"/>
                </a:cubicBezTo>
                <a:lnTo>
                  <a:pt x="6628" y="67"/>
                </a:lnTo>
                <a:cubicBezTo>
                  <a:pt x="6628" y="67"/>
                  <a:pt x="6628" y="66"/>
                  <a:pt x="6628" y="66"/>
                </a:cubicBezTo>
                <a:cubicBezTo>
                  <a:pt x="6622" y="66"/>
                  <a:pt x="6617" y="66"/>
                  <a:pt x="6612" y="67"/>
                </a:cubicBezTo>
                <a:lnTo>
                  <a:pt x="6612" y="67"/>
                </a:lnTo>
                <a:cubicBezTo>
                  <a:pt x="6563" y="66"/>
                  <a:pt x="6516" y="66"/>
                  <a:pt x="6468" y="66"/>
                </a:cubicBezTo>
                <a:cubicBezTo>
                  <a:pt x="6419" y="17"/>
                  <a:pt x="6368" y="1"/>
                  <a:pt x="632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>
            <a:off x="3046930" y="4527219"/>
            <a:ext cx="149220" cy="126204"/>
          </a:xfrm>
          <a:custGeom>
            <a:avLst/>
            <a:gdLst/>
            <a:ahLst/>
            <a:cxnLst/>
            <a:rect l="l" t="t" r="r" b="b"/>
            <a:pathLst>
              <a:path w="4467" h="3778" extrusionOk="0">
                <a:moveTo>
                  <a:pt x="2311" y="242"/>
                </a:moveTo>
                <a:cubicBezTo>
                  <a:pt x="4377" y="242"/>
                  <a:pt x="4316" y="3488"/>
                  <a:pt x="2280" y="3488"/>
                </a:cubicBezTo>
                <a:cubicBezTo>
                  <a:pt x="2192" y="3488"/>
                  <a:pt x="2099" y="3482"/>
                  <a:pt x="2003" y="3469"/>
                </a:cubicBezTo>
                <a:lnTo>
                  <a:pt x="2003" y="3469"/>
                </a:lnTo>
                <a:cubicBezTo>
                  <a:pt x="2003" y="3469"/>
                  <a:pt x="2003" y="3469"/>
                  <a:pt x="2003" y="3469"/>
                </a:cubicBezTo>
                <a:cubicBezTo>
                  <a:pt x="156" y="3013"/>
                  <a:pt x="156" y="242"/>
                  <a:pt x="2311" y="242"/>
                </a:cubicBezTo>
                <a:close/>
                <a:moveTo>
                  <a:pt x="2124" y="1"/>
                </a:moveTo>
                <a:cubicBezTo>
                  <a:pt x="1383" y="1"/>
                  <a:pt x="716" y="529"/>
                  <a:pt x="463" y="1166"/>
                </a:cubicBezTo>
                <a:cubicBezTo>
                  <a:pt x="0" y="2385"/>
                  <a:pt x="599" y="3447"/>
                  <a:pt x="1806" y="3768"/>
                </a:cubicBezTo>
                <a:lnTo>
                  <a:pt x="1806" y="3768"/>
                </a:lnTo>
                <a:cubicBezTo>
                  <a:pt x="1815" y="3774"/>
                  <a:pt x="1828" y="3777"/>
                  <a:pt x="1843" y="3777"/>
                </a:cubicBezTo>
                <a:cubicBezTo>
                  <a:pt x="2767" y="3777"/>
                  <a:pt x="3691" y="3469"/>
                  <a:pt x="3999" y="2545"/>
                </a:cubicBezTo>
                <a:cubicBezTo>
                  <a:pt x="4467" y="1314"/>
                  <a:pt x="3851" y="242"/>
                  <a:pt x="2619" y="82"/>
                </a:cubicBezTo>
                <a:cubicBezTo>
                  <a:pt x="2453" y="26"/>
                  <a:pt x="2286" y="1"/>
                  <a:pt x="212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>
            <a:off x="-204044" y="85790"/>
            <a:ext cx="401227" cy="393344"/>
          </a:xfrm>
          <a:custGeom>
            <a:avLst/>
            <a:gdLst/>
            <a:ahLst/>
            <a:cxnLst/>
            <a:rect l="l" t="t" r="r" b="b"/>
            <a:pathLst>
              <a:path w="12011" h="11775" extrusionOk="0">
                <a:moveTo>
                  <a:pt x="6598" y="313"/>
                </a:moveTo>
                <a:cubicBezTo>
                  <a:pt x="6813" y="323"/>
                  <a:pt x="7028" y="357"/>
                  <a:pt x="7243" y="469"/>
                </a:cubicBezTo>
                <a:cubicBezTo>
                  <a:pt x="7299" y="469"/>
                  <a:pt x="7334" y="446"/>
                  <a:pt x="7348" y="434"/>
                </a:cubicBezTo>
                <a:lnTo>
                  <a:pt x="7348" y="434"/>
                </a:lnTo>
                <a:cubicBezTo>
                  <a:pt x="7334" y="450"/>
                  <a:pt x="7299" y="500"/>
                  <a:pt x="7243" y="616"/>
                </a:cubicBezTo>
                <a:lnTo>
                  <a:pt x="7243" y="1085"/>
                </a:lnTo>
                <a:lnTo>
                  <a:pt x="7243" y="1232"/>
                </a:lnTo>
                <a:cubicBezTo>
                  <a:pt x="7699" y="1393"/>
                  <a:pt x="8167" y="1540"/>
                  <a:pt x="8623" y="1848"/>
                </a:cubicBezTo>
                <a:lnTo>
                  <a:pt x="8931" y="1848"/>
                </a:lnTo>
                <a:cubicBezTo>
                  <a:pt x="9091" y="1700"/>
                  <a:pt x="9239" y="1540"/>
                  <a:pt x="9239" y="1393"/>
                </a:cubicBezTo>
                <a:cubicBezTo>
                  <a:pt x="9241" y="1390"/>
                  <a:pt x="9243" y="1388"/>
                  <a:pt x="9245" y="1386"/>
                </a:cubicBezTo>
                <a:lnTo>
                  <a:pt x="9245" y="1386"/>
                </a:lnTo>
                <a:cubicBezTo>
                  <a:pt x="9346" y="1476"/>
                  <a:pt x="9449" y="1540"/>
                  <a:pt x="9547" y="1540"/>
                </a:cubicBezTo>
                <a:lnTo>
                  <a:pt x="9855" y="1848"/>
                </a:lnTo>
                <a:lnTo>
                  <a:pt x="9399" y="2316"/>
                </a:lnTo>
                <a:lnTo>
                  <a:pt x="9399" y="2464"/>
                </a:lnTo>
                <a:cubicBezTo>
                  <a:pt x="9855" y="2932"/>
                  <a:pt x="10015" y="3240"/>
                  <a:pt x="10323" y="3696"/>
                </a:cubicBezTo>
                <a:cubicBezTo>
                  <a:pt x="10323" y="3776"/>
                  <a:pt x="10360" y="3816"/>
                  <a:pt x="10417" y="3816"/>
                </a:cubicBezTo>
                <a:cubicBezTo>
                  <a:pt x="10474" y="3816"/>
                  <a:pt x="10551" y="3776"/>
                  <a:pt x="10631" y="3696"/>
                </a:cubicBezTo>
                <a:cubicBezTo>
                  <a:pt x="10742" y="3696"/>
                  <a:pt x="10943" y="3613"/>
                  <a:pt x="11104" y="3571"/>
                </a:cubicBezTo>
                <a:lnTo>
                  <a:pt x="11104" y="3571"/>
                </a:lnTo>
                <a:cubicBezTo>
                  <a:pt x="11150" y="3818"/>
                  <a:pt x="11276" y="4065"/>
                  <a:pt x="11395" y="4312"/>
                </a:cubicBezTo>
                <a:cubicBezTo>
                  <a:pt x="11395" y="4392"/>
                  <a:pt x="11435" y="4392"/>
                  <a:pt x="11436" y="4392"/>
                </a:cubicBezTo>
                <a:cubicBezTo>
                  <a:pt x="11438" y="4392"/>
                  <a:pt x="11401" y="4392"/>
                  <a:pt x="11247" y="4472"/>
                </a:cubicBezTo>
                <a:cubicBezTo>
                  <a:pt x="11087" y="4472"/>
                  <a:pt x="10939" y="4472"/>
                  <a:pt x="10779" y="4620"/>
                </a:cubicBezTo>
                <a:cubicBezTo>
                  <a:pt x="10779" y="4620"/>
                  <a:pt x="10631" y="4620"/>
                  <a:pt x="10631" y="4780"/>
                </a:cubicBezTo>
                <a:cubicBezTo>
                  <a:pt x="10779" y="5236"/>
                  <a:pt x="10779" y="5704"/>
                  <a:pt x="10779" y="6320"/>
                </a:cubicBezTo>
                <a:lnTo>
                  <a:pt x="10939" y="6320"/>
                </a:lnTo>
                <a:cubicBezTo>
                  <a:pt x="11087" y="6320"/>
                  <a:pt x="11555" y="6468"/>
                  <a:pt x="11555" y="6468"/>
                </a:cubicBezTo>
                <a:cubicBezTo>
                  <a:pt x="11555" y="6725"/>
                  <a:pt x="11442" y="6983"/>
                  <a:pt x="11406" y="7241"/>
                </a:cubicBezTo>
                <a:lnTo>
                  <a:pt x="11406" y="7241"/>
                </a:lnTo>
                <a:cubicBezTo>
                  <a:pt x="11246" y="7233"/>
                  <a:pt x="11048" y="7202"/>
                  <a:pt x="10939" y="7084"/>
                </a:cubicBezTo>
                <a:cubicBezTo>
                  <a:pt x="10779" y="7084"/>
                  <a:pt x="10631" y="7244"/>
                  <a:pt x="10631" y="7244"/>
                </a:cubicBezTo>
                <a:cubicBezTo>
                  <a:pt x="10471" y="7860"/>
                  <a:pt x="10323" y="8168"/>
                  <a:pt x="10015" y="8623"/>
                </a:cubicBezTo>
                <a:lnTo>
                  <a:pt x="10015" y="8784"/>
                </a:lnTo>
                <a:cubicBezTo>
                  <a:pt x="10471" y="9239"/>
                  <a:pt x="10631" y="9091"/>
                  <a:pt x="10323" y="9547"/>
                </a:cubicBezTo>
                <a:lnTo>
                  <a:pt x="10088" y="9782"/>
                </a:lnTo>
                <a:lnTo>
                  <a:pt x="10088" y="9782"/>
                </a:lnTo>
                <a:cubicBezTo>
                  <a:pt x="9958" y="9655"/>
                  <a:pt x="9804" y="9523"/>
                  <a:pt x="9547" y="9399"/>
                </a:cubicBezTo>
                <a:lnTo>
                  <a:pt x="9399" y="9399"/>
                </a:lnTo>
                <a:cubicBezTo>
                  <a:pt x="8931" y="9855"/>
                  <a:pt x="8623" y="10015"/>
                  <a:pt x="8167" y="10323"/>
                </a:cubicBezTo>
                <a:cubicBezTo>
                  <a:pt x="8167" y="10323"/>
                  <a:pt x="8007" y="10323"/>
                  <a:pt x="8007" y="10471"/>
                </a:cubicBezTo>
                <a:cubicBezTo>
                  <a:pt x="8167" y="10631"/>
                  <a:pt x="8167" y="11087"/>
                  <a:pt x="8315" y="11087"/>
                </a:cubicBezTo>
                <a:cubicBezTo>
                  <a:pt x="8084" y="11087"/>
                  <a:pt x="7854" y="11177"/>
                  <a:pt x="7623" y="11284"/>
                </a:cubicBezTo>
                <a:lnTo>
                  <a:pt x="7623" y="11284"/>
                </a:lnTo>
                <a:cubicBezTo>
                  <a:pt x="7544" y="11125"/>
                  <a:pt x="7518" y="10906"/>
                  <a:pt x="7391" y="10779"/>
                </a:cubicBezTo>
                <a:cubicBezTo>
                  <a:pt x="7391" y="10631"/>
                  <a:pt x="7243" y="10631"/>
                  <a:pt x="7243" y="10631"/>
                </a:cubicBezTo>
                <a:cubicBezTo>
                  <a:pt x="6775" y="10779"/>
                  <a:pt x="6159" y="10779"/>
                  <a:pt x="5703" y="10779"/>
                </a:cubicBezTo>
                <a:cubicBezTo>
                  <a:pt x="5703" y="10779"/>
                  <a:pt x="5543" y="10779"/>
                  <a:pt x="5543" y="10939"/>
                </a:cubicBezTo>
                <a:cubicBezTo>
                  <a:pt x="5421" y="11061"/>
                  <a:pt x="5400" y="11292"/>
                  <a:pt x="5396" y="11542"/>
                </a:cubicBezTo>
                <a:lnTo>
                  <a:pt x="5396" y="11542"/>
                </a:lnTo>
                <a:cubicBezTo>
                  <a:pt x="5179" y="11505"/>
                  <a:pt x="5034" y="11395"/>
                  <a:pt x="4780" y="11395"/>
                </a:cubicBezTo>
                <a:cubicBezTo>
                  <a:pt x="4472" y="11395"/>
                  <a:pt x="4619" y="11395"/>
                  <a:pt x="4619" y="11247"/>
                </a:cubicBezTo>
                <a:cubicBezTo>
                  <a:pt x="4780" y="11087"/>
                  <a:pt x="4780" y="10939"/>
                  <a:pt x="4780" y="10631"/>
                </a:cubicBezTo>
                <a:cubicBezTo>
                  <a:pt x="4164" y="10471"/>
                  <a:pt x="3856" y="10163"/>
                  <a:pt x="3388" y="10015"/>
                </a:cubicBezTo>
                <a:cubicBezTo>
                  <a:pt x="3338" y="9962"/>
                  <a:pt x="3288" y="9944"/>
                  <a:pt x="3242" y="9944"/>
                </a:cubicBezTo>
                <a:cubicBezTo>
                  <a:pt x="3151" y="9944"/>
                  <a:pt x="3080" y="10015"/>
                  <a:pt x="3080" y="10015"/>
                </a:cubicBezTo>
                <a:cubicBezTo>
                  <a:pt x="2932" y="10163"/>
                  <a:pt x="2772" y="10323"/>
                  <a:pt x="2772" y="10471"/>
                </a:cubicBezTo>
                <a:lnTo>
                  <a:pt x="2464" y="10163"/>
                </a:lnTo>
                <a:cubicBezTo>
                  <a:pt x="2358" y="10163"/>
                  <a:pt x="2246" y="10006"/>
                  <a:pt x="2191" y="9975"/>
                </a:cubicBezTo>
                <a:lnTo>
                  <a:pt x="2191" y="9975"/>
                </a:lnTo>
                <a:cubicBezTo>
                  <a:pt x="2317" y="9807"/>
                  <a:pt x="2328" y="9536"/>
                  <a:pt x="2464" y="9399"/>
                </a:cubicBezTo>
                <a:cubicBezTo>
                  <a:pt x="2624" y="9399"/>
                  <a:pt x="2624" y="9399"/>
                  <a:pt x="2624" y="9239"/>
                </a:cubicBezTo>
                <a:cubicBezTo>
                  <a:pt x="2156" y="8931"/>
                  <a:pt x="1848" y="8476"/>
                  <a:pt x="1700" y="8007"/>
                </a:cubicBezTo>
                <a:lnTo>
                  <a:pt x="1392" y="8007"/>
                </a:lnTo>
                <a:cubicBezTo>
                  <a:pt x="1274" y="8126"/>
                  <a:pt x="1075" y="8157"/>
                  <a:pt x="920" y="8224"/>
                </a:cubicBezTo>
                <a:lnTo>
                  <a:pt x="920" y="8224"/>
                </a:lnTo>
                <a:cubicBezTo>
                  <a:pt x="895" y="7948"/>
                  <a:pt x="760" y="7685"/>
                  <a:pt x="616" y="7552"/>
                </a:cubicBezTo>
                <a:cubicBezTo>
                  <a:pt x="616" y="7469"/>
                  <a:pt x="605" y="7430"/>
                  <a:pt x="592" y="7416"/>
                </a:cubicBezTo>
                <a:lnTo>
                  <a:pt x="592" y="7416"/>
                </a:lnTo>
                <a:cubicBezTo>
                  <a:pt x="599" y="7409"/>
                  <a:pt x="607" y="7401"/>
                  <a:pt x="616" y="7392"/>
                </a:cubicBezTo>
                <a:cubicBezTo>
                  <a:pt x="924" y="7392"/>
                  <a:pt x="1084" y="7244"/>
                  <a:pt x="1232" y="7244"/>
                </a:cubicBezTo>
                <a:lnTo>
                  <a:pt x="1392" y="7084"/>
                </a:lnTo>
                <a:cubicBezTo>
                  <a:pt x="1232" y="6468"/>
                  <a:pt x="1232" y="6160"/>
                  <a:pt x="1232" y="5544"/>
                </a:cubicBezTo>
                <a:lnTo>
                  <a:pt x="1084" y="5396"/>
                </a:lnTo>
                <a:lnTo>
                  <a:pt x="468" y="5396"/>
                </a:lnTo>
                <a:cubicBezTo>
                  <a:pt x="468" y="5149"/>
                  <a:pt x="563" y="4903"/>
                  <a:pt x="601" y="4574"/>
                </a:cubicBezTo>
                <a:lnTo>
                  <a:pt x="601" y="4574"/>
                </a:lnTo>
                <a:cubicBezTo>
                  <a:pt x="799" y="4620"/>
                  <a:pt x="975" y="4620"/>
                  <a:pt x="1084" y="4620"/>
                </a:cubicBezTo>
                <a:cubicBezTo>
                  <a:pt x="1232" y="4620"/>
                  <a:pt x="1392" y="4620"/>
                  <a:pt x="1392" y="4472"/>
                </a:cubicBezTo>
                <a:cubicBezTo>
                  <a:pt x="1540" y="4004"/>
                  <a:pt x="1700" y="3548"/>
                  <a:pt x="2008" y="3080"/>
                </a:cubicBezTo>
                <a:cubicBezTo>
                  <a:pt x="1392" y="2624"/>
                  <a:pt x="1392" y="2772"/>
                  <a:pt x="1700" y="2316"/>
                </a:cubicBezTo>
                <a:cubicBezTo>
                  <a:pt x="1799" y="2209"/>
                  <a:pt x="1832" y="2106"/>
                  <a:pt x="1892" y="2051"/>
                </a:cubicBezTo>
                <a:lnTo>
                  <a:pt x="1892" y="2051"/>
                </a:lnTo>
                <a:lnTo>
                  <a:pt x="2316" y="2464"/>
                </a:lnTo>
                <a:cubicBezTo>
                  <a:pt x="2464" y="2464"/>
                  <a:pt x="2624" y="2464"/>
                  <a:pt x="2624" y="2316"/>
                </a:cubicBezTo>
                <a:cubicBezTo>
                  <a:pt x="3080" y="2008"/>
                  <a:pt x="3388" y="1700"/>
                  <a:pt x="3856" y="1540"/>
                </a:cubicBezTo>
                <a:lnTo>
                  <a:pt x="4003" y="1393"/>
                </a:lnTo>
                <a:cubicBezTo>
                  <a:pt x="3856" y="1085"/>
                  <a:pt x="3856" y="777"/>
                  <a:pt x="3696" y="777"/>
                </a:cubicBezTo>
                <a:cubicBezTo>
                  <a:pt x="3929" y="655"/>
                  <a:pt x="4163" y="541"/>
                  <a:pt x="4397" y="492"/>
                </a:cubicBezTo>
                <a:lnTo>
                  <a:pt x="4397" y="492"/>
                </a:lnTo>
                <a:cubicBezTo>
                  <a:pt x="4479" y="694"/>
                  <a:pt x="4504" y="844"/>
                  <a:pt x="4619" y="1085"/>
                </a:cubicBezTo>
                <a:cubicBezTo>
                  <a:pt x="4619" y="1158"/>
                  <a:pt x="4659" y="1195"/>
                  <a:pt x="4699" y="1195"/>
                </a:cubicBezTo>
                <a:cubicBezTo>
                  <a:pt x="4740" y="1195"/>
                  <a:pt x="4780" y="1158"/>
                  <a:pt x="4780" y="1085"/>
                </a:cubicBezTo>
                <a:cubicBezTo>
                  <a:pt x="5083" y="1085"/>
                  <a:pt x="5393" y="1013"/>
                  <a:pt x="5748" y="1013"/>
                </a:cubicBezTo>
                <a:cubicBezTo>
                  <a:pt x="5925" y="1013"/>
                  <a:pt x="6114" y="1031"/>
                  <a:pt x="6319" y="1085"/>
                </a:cubicBezTo>
                <a:lnTo>
                  <a:pt x="6467" y="924"/>
                </a:lnTo>
                <a:cubicBezTo>
                  <a:pt x="6467" y="700"/>
                  <a:pt x="6552" y="475"/>
                  <a:pt x="6598" y="313"/>
                </a:cubicBezTo>
                <a:close/>
                <a:moveTo>
                  <a:pt x="6467" y="1"/>
                </a:moveTo>
                <a:cubicBezTo>
                  <a:pt x="6467" y="1"/>
                  <a:pt x="6319" y="1"/>
                  <a:pt x="6319" y="161"/>
                </a:cubicBezTo>
                <a:cubicBezTo>
                  <a:pt x="6187" y="415"/>
                  <a:pt x="6164" y="560"/>
                  <a:pt x="6160" y="777"/>
                </a:cubicBezTo>
                <a:lnTo>
                  <a:pt x="6160" y="777"/>
                </a:lnTo>
                <a:cubicBezTo>
                  <a:pt x="5862" y="780"/>
                  <a:pt x="5470" y="800"/>
                  <a:pt x="5088" y="924"/>
                </a:cubicBezTo>
                <a:cubicBezTo>
                  <a:pt x="4780" y="924"/>
                  <a:pt x="4780" y="616"/>
                  <a:pt x="4780" y="308"/>
                </a:cubicBezTo>
                <a:cubicBezTo>
                  <a:pt x="4619" y="161"/>
                  <a:pt x="4472" y="161"/>
                  <a:pt x="4472" y="161"/>
                </a:cubicBezTo>
                <a:cubicBezTo>
                  <a:pt x="4164" y="308"/>
                  <a:pt x="3696" y="469"/>
                  <a:pt x="3388" y="616"/>
                </a:cubicBezTo>
                <a:lnTo>
                  <a:pt x="3388" y="777"/>
                </a:lnTo>
                <a:cubicBezTo>
                  <a:pt x="3388" y="924"/>
                  <a:pt x="3388" y="1085"/>
                  <a:pt x="3548" y="1232"/>
                </a:cubicBezTo>
                <a:cubicBezTo>
                  <a:pt x="3548" y="1393"/>
                  <a:pt x="3240" y="1540"/>
                  <a:pt x="3080" y="1700"/>
                </a:cubicBezTo>
                <a:cubicBezTo>
                  <a:pt x="3080" y="1700"/>
                  <a:pt x="2464" y="2008"/>
                  <a:pt x="2624" y="2156"/>
                </a:cubicBezTo>
                <a:cubicBezTo>
                  <a:pt x="2464" y="2008"/>
                  <a:pt x="2316" y="1848"/>
                  <a:pt x="2008" y="1700"/>
                </a:cubicBezTo>
                <a:lnTo>
                  <a:pt x="1848" y="1700"/>
                </a:lnTo>
                <a:cubicBezTo>
                  <a:pt x="1540" y="2008"/>
                  <a:pt x="1392" y="2316"/>
                  <a:pt x="1084" y="2624"/>
                </a:cubicBezTo>
                <a:lnTo>
                  <a:pt x="1084" y="2772"/>
                </a:lnTo>
                <a:cubicBezTo>
                  <a:pt x="1228" y="2928"/>
                  <a:pt x="1383" y="3072"/>
                  <a:pt x="1673" y="3226"/>
                </a:cubicBezTo>
                <a:lnTo>
                  <a:pt x="1673" y="3226"/>
                </a:lnTo>
                <a:cubicBezTo>
                  <a:pt x="1672" y="3226"/>
                  <a:pt x="1670" y="3226"/>
                  <a:pt x="1668" y="3226"/>
                </a:cubicBezTo>
                <a:cubicBezTo>
                  <a:pt x="1509" y="3226"/>
                  <a:pt x="1178" y="4053"/>
                  <a:pt x="995" y="4369"/>
                </a:cubicBezTo>
                <a:lnTo>
                  <a:pt x="995" y="4369"/>
                </a:lnTo>
                <a:cubicBezTo>
                  <a:pt x="866" y="4326"/>
                  <a:pt x="756" y="4315"/>
                  <a:pt x="616" y="4313"/>
                </a:cubicBezTo>
                <a:lnTo>
                  <a:pt x="616" y="4313"/>
                </a:lnTo>
                <a:cubicBezTo>
                  <a:pt x="616" y="4313"/>
                  <a:pt x="616" y="4312"/>
                  <a:pt x="616" y="4312"/>
                </a:cubicBezTo>
                <a:lnTo>
                  <a:pt x="616" y="4312"/>
                </a:lnTo>
                <a:cubicBezTo>
                  <a:pt x="616" y="4312"/>
                  <a:pt x="615" y="4313"/>
                  <a:pt x="615" y="4313"/>
                </a:cubicBezTo>
                <a:lnTo>
                  <a:pt x="615" y="4313"/>
                </a:lnTo>
                <a:cubicBezTo>
                  <a:pt x="570" y="4312"/>
                  <a:pt x="521" y="4312"/>
                  <a:pt x="468" y="4312"/>
                </a:cubicBezTo>
                <a:cubicBezTo>
                  <a:pt x="468" y="4312"/>
                  <a:pt x="308" y="4312"/>
                  <a:pt x="308" y="4472"/>
                </a:cubicBezTo>
                <a:cubicBezTo>
                  <a:pt x="160" y="4780"/>
                  <a:pt x="160" y="5088"/>
                  <a:pt x="0" y="5396"/>
                </a:cubicBezTo>
                <a:cubicBezTo>
                  <a:pt x="0" y="5544"/>
                  <a:pt x="160" y="5544"/>
                  <a:pt x="160" y="5544"/>
                </a:cubicBezTo>
                <a:cubicBezTo>
                  <a:pt x="308" y="5544"/>
                  <a:pt x="468" y="5544"/>
                  <a:pt x="616" y="5704"/>
                </a:cubicBezTo>
                <a:cubicBezTo>
                  <a:pt x="741" y="5704"/>
                  <a:pt x="791" y="5677"/>
                  <a:pt x="806" y="5677"/>
                </a:cubicBezTo>
                <a:cubicBezTo>
                  <a:pt x="828" y="5677"/>
                  <a:pt x="776" y="5734"/>
                  <a:pt x="776" y="6012"/>
                </a:cubicBezTo>
                <a:cubicBezTo>
                  <a:pt x="776" y="6320"/>
                  <a:pt x="1084" y="7084"/>
                  <a:pt x="924" y="7084"/>
                </a:cubicBezTo>
                <a:cubicBezTo>
                  <a:pt x="776" y="7084"/>
                  <a:pt x="468" y="7244"/>
                  <a:pt x="308" y="7244"/>
                </a:cubicBezTo>
                <a:cubicBezTo>
                  <a:pt x="308" y="7244"/>
                  <a:pt x="160" y="7392"/>
                  <a:pt x="308" y="7392"/>
                </a:cubicBezTo>
                <a:cubicBezTo>
                  <a:pt x="308" y="7699"/>
                  <a:pt x="468" y="8168"/>
                  <a:pt x="616" y="8476"/>
                </a:cubicBezTo>
                <a:lnTo>
                  <a:pt x="924" y="8476"/>
                </a:lnTo>
                <a:cubicBezTo>
                  <a:pt x="924" y="8476"/>
                  <a:pt x="1084" y="8315"/>
                  <a:pt x="1232" y="8315"/>
                </a:cubicBezTo>
                <a:cubicBezTo>
                  <a:pt x="1348" y="8279"/>
                  <a:pt x="1416" y="8260"/>
                  <a:pt x="1458" y="8260"/>
                </a:cubicBezTo>
                <a:cubicBezTo>
                  <a:pt x="1585" y="8260"/>
                  <a:pt x="1468" y="8431"/>
                  <a:pt x="1700" y="8784"/>
                </a:cubicBezTo>
                <a:cubicBezTo>
                  <a:pt x="1848" y="8931"/>
                  <a:pt x="2316" y="9239"/>
                  <a:pt x="2156" y="9547"/>
                </a:cubicBezTo>
                <a:cubicBezTo>
                  <a:pt x="2008" y="9707"/>
                  <a:pt x="1848" y="9707"/>
                  <a:pt x="1700" y="9855"/>
                </a:cubicBezTo>
                <a:lnTo>
                  <a:pt x="1700" y="10015"/>
                </a:lnTo>
                <a:cubicBezTo>
                  <a:pt x="2008" y="10323"/>
                  <a:pt x="2316" y="10471"/>
                  <a:pt x="2624" y="10779"/>
                </a:cubicBezTo>
                <a:cubicBezTo>
                  <a:pt x="2624" y="10779"/>
                  <a:pt x="2772" y="10779"/>
                  <a:pt x="2932" y="10631"/>
                </a:cubicBezTo>
                <a:cubicBezTo>
                  <a:pt x="2932" y="10471"/>
                  <a:pt x="3080" y="10471"/>
                  <a:pt x="3240" y="10323"/>
                </a:cubicBezTo>
                <a:cubicBezTo>
                  <a:pt x="3314" y="10243"/>
                  <a:pt x="3351" y="10203"/>
                  <a:pt x="3369" y="10203"/>
                </a:cubicBezTo>
                <a:cubicBezTo>
                  <a:pt x="3388" y="10203"/>
                  <a:pt x="3388" y="10243"/>
                  <a:pt x="3388" y="10323"/>
                </a:cubicBezTo>
                <a:cubicBezTo>
                  <a:pt x="3548" y="10471"/>
                  <a:pt x="3696" y="10471"/>
                  <a:pt x="3856" y="10631"/>
                </a:cubicBezTo>
                <a:cubicBezTo>
                  <a:pt x="4164" y="10631"/>
                  <a:pt x="4472" y="10631"/>
                  <a:pt x="4472" y="10939"/>
                </a:cubicBezTo>
                <a:cubicBezTo>
                  <a:pt x="4311" y="11087"/>
                  <a:pt x="4311" y="11247"/>
                  <a:pt x="4311" y="11555"/>
                </a:cubicBezTo>
                <a:lnTo>
                  <a:pt x="4472" y="11555"/>
                </a:lnTo>
                <a:cubicBezTo>
                  <a:pt x="4745" y="11686"/>
                  <a:pt x="5019" y="11701"/>
                  <a:pt x="5395" y="11703"/>
                </a:cubicBezTo>
                <a:lnTo>
                  <a:pt x="5395" y="11703"/>
                </a:lnTo>
                <a:cubicBezTo>
                  <a:pt x="5395" y="11703"/>
                  <a:pt x="5395" y="11703"/>
                  <a:pt x="5395" y="11703"/>
                </a:cubicBezTo>
                <a:cubicBezTo>
                  <a:pt x="5395" y="11703"/>
                  <a:pt x="5395" y="11703"/>
                  <a:pt x="5395" y="11703"/>
                </a:cubicBezTo>
                <a:lnTo>
                  <a:pt x="5395" y="11703"/>
                </a:lnTo>
                <a:cubicBezTo>
                  <a:pt x="5443" y="11703"/>
                  <a:pt x="5492" y="11703"/>
                  <a:pt x="5543" y="11703"/>
                </a:cubicBezTo>
                <a:cubicBezTo>
                  <a:pt x="5543" y="11756"/>
                  <a:pt x="5561" y="11774"/>
                  <a:pt x="5585" y="11774"/>
                </a:cubicBezTo>
                <a:cubicBezTo>
                  <a:pt x="5632" y="11774"/>
                  <a:pt x="5703" y="11703"/>
                  <a:pt x="5703" y="11703"/>
                </a:cubicBezTo>
                <a:cubicBezTo>
                  <a:pt x="5703" y="11476"/>
                  <a:pt x="5784" y="11249"/>
                  <a:pt x="5826" y="11086"/>
                </a:cubicBezTo>
                <a:lnTo>
                  <a:pt x="5826" y="11086"/>
                </a:lnTo>
                <a:cubicBezTo>
                  <a:pt x="6196" y="11081"/>
                  <a:pt x="6562" y="11057"/>
                  <a:pt x="6935" y="10939"/>
                </a:cubicBezTo>
                <a:cubicBezTo>
                  <a:pt x="7243" y="10939"/>
                  <a:pt x="7243" y="11247"/>
                  <a:pt x="7243" y="11555"/>
                </a:cubicBezTo>
                <a:lnTo>
                  <a:pt x="7551" y="11555"/>
                </a:lnTo>
                <a:cubicBezTo>
                  <a:pt x="7859" y="11395"/>
                  <a:pt x="8167" y="11395"/>
                  <a:pt x="8623" y="11247"/>
                </a:cubicBezTo>
                <a:lnTo>
                  <a:pt x="8623" y="11087"/>
                </a:lnTo>
                <a:cubicBezTo>
                  <a:pt x="8623" y="10939"/>
                  <a:pt x="8475" y="10631"/>
                  <a:pt x="8475" y="10471"/>
                </a:cubicBezTo>
                <a:cubicBezTo>
                  <a:pt x="8315" y="10323"/>
                  <a:pt x="8623" y="10323"/>
                  <a:pt x="8931" y="10163"/>
                </a:cubicBezTo>
                <a:cubicBezTo>
                  <a:pt x="8931" y="10163"/>
                  <a:pt x="9395" y="9820"/>
                  <a:pt x="9421" y="9729"/>
                </a:cubicBezTo>
                <a:lnTo>
                  <a:pt x="9421" y="9729"/>
                </a:lnTo>
                <a:lnTo>
                  <a:pt x="9855" y="10163"/>
                </a:lnTo>
                <a:cubicBezTo>
                  <a:pt x="10015" y="10163"/>
                  <a:pt x="10163" y="10163"/>
                  <a:pt x="10163" y="10015"/>
                </a:cubicBezTo>
                <a:lnTo>
                  <a:pt x="10939" y="9239"/>
                </a:lnTo>
                <a:lnTo>
                  <a:pt x="10939" y="9091"/>
                </a:lnTo>
                <a:cubicBezTo>
                  <a:pt x="10779" y="8931"/>
                  <a:pt x="10471" y="8784"/>
                  <a:pt x="10323" y="8623"/>
                </a:cubicBezTo>
                <a:cubicBezTo>
                  <a:pt x="10445" y="8623"/>
                  <a:pt x="10784" y="7787"/>
                  <a:pt x="10899" y="7410"/>
                </a:cubicBezTo>
                <a:lnTo>
                  <a:pt x="10899" y="7410"/>
                </a:lnTo>
                <a:cubicBezTo>
                  <a:pt x="11070" y="7452"/>
                  <a:pt x="11312" y="7552"/>
                  <a:pt x="11555" y="7552"/>
                </a:cubicBezTo>
                <a:cubicBezTo>
                  <a:pt x="11661" y="7552"/>
                  <a:pt x="11773" y="7469"/>
                  <a:pt x="11714" y="7368"/>
                </a:cubicBezTo>
                <a:lnTo>
                  <a:pt x="11714" y="7368"/>
                </a:lnTo>
                <a:cubicBezTo>
                  <a:pt x="11863" y="7061"/>
                  <a:pt x="11863" y="6620"/>
                  <a:pt x="11863" y="6320"/>
                </a:cubicBezTo>
                <a:cubicBezTo>
                  <a:pt x="12010" y="6320"/>
                  <a:pt x="11863" y="6320"/>
                  <a:pt x="11863" y="6160"/>
                </a:cubicBezTo>
                <a:lnTo>
                  <a:pt x="11395" y="6160"/>
                </a:lnTo>
                <a:cubicBezTo>
                  <a:pt x="11087" y="6160"/>
                  <a:pt x="11247" y="6160"/>
                  <a:pt x="11247" y="5852"/>
                </a:cubicBezTo>
                <a:cubicBezTo>
                  <a:pt x="11247" y="5544"/>
                  <a:pt x="10939" y="4780"/>
                  <a:pt x="11087" y="4780"/>
                </a:cubicBezTo>
                <a:cubicBezTo>
                  <a:pt x="11247" y="4620"/>
                  <a:pt x="11395" y="4620"/>
                  <a:pt x="11702" y="4472"/>
                </a:cubicBezTo>
                <a:lnTo>
                  <a:pt x="11702" y="4312"/>
                </a:lnTo>
                <a:cubicBezTo>
                  <a:pt x="11702" y="4004"/>
                  <a:pt x="11555" y="3696"/>
                  <a:pt x="11395" y="3388"/>
                </a:cubicBezTo>
                <a:cubicBezTo>
                  <a:pt x="11395" y="3314"/>
                  <a:pt x="11358" y="3277"/>
                  <a:pt x="11301" y="3277"/>
                </a:cubicBezTo>
                <a:cubicBezTo>
                  <a:pt x="11244" y="3277"/>
                  <a:pt x="11167" y="3314"/>
                  <a:pt x="11087" y="3388"/>
                </a:cubicBezTo>
                <a:lnTo>
                  <a:pt x="10779" y="3388"/>
                </a:lnTo>
                <a:cubicBezTo>
                  <a:pt x="10656" y="3431"/>
                  <a:pt x="10588" y="3451"/>
                  <a:pt x="10549" y="3451"/>
                </a:cubicBezTo>
                <a:cubicBezTo>
                  <a:pt x="10444" y="3451"/>
                  <a:pt x="10548" y="3305"/>
                  <a:pt x="10323" y="3080"/>
                </a:cubicBezTo>
                <a:cubicBezTo>
                  <a:pt x="10163" y="2932"/>
                  <a:pt x="9707" y="2464"/>
                  <a:pt x="9855" y="2316"/>
                </a:cubicBezTo>
                <a:cubicBezTo>
                  <a:pt x="10015" y="2156"/>
                  <a:pt x="10163" y="2008"/>
                  <a:pt x="10163" y="1848"/>
                </a:cubicBezTo>
                <a:cubicBezTo>
                  <a:pt x="10323" y="1848"/>
                  <a:pt x="10323" y="1848"/>
                  <a:pt x="10163" y="1700"/>
                </a:cubicBezTo>
                <a:cubicBezTo>
                  <a:pt x="10015" y="1540"/>
                  <a:pt x="9707" y="1232"/>
                  <a:pt x="9399" y="1085"/>
                </a:cubicBezTo>
                <a:cubicBezTo>
                  <a:pt x="9399" y="1031"/>
                  <a:pt x="9381" y="1013"/>
                  <a:pt x="9352" y="1013"/>
                </a:cubicBezTo>
                <a:cubicBezTo>
                  <a:pt x="9294" y="1013"/>
                  <a:pt x="9190" y="1085"/>
                  <a:pt x="9091" y="1085"/>
                </a:cubicBezTo>
                <a:cubicBezTo>
                  <a:pt x="8931" y="1232"/>
                  <a:pt x="8931" y="1393"/>
                  <a:pt x="8783" y="1540"/>
                </a:cubicBezTo>
                <a:cubicBezTo>
                  <a:pt x="8703" y="1620"/>
                  <a:pt x="8663" y="1660"/>
                  <a:pt x="8643" y="1660"/>
                </a:cubicBezTo>
                <a:cubicBezTo>
                  <a:pt x="8623" y="1660"/>
                  <a:pt x="8623" y="1620"/>
                  <a:pt x="8623" y="1540"/>
                </a:cubicBezTo>
                <a:cubicBezTo>
                  <a:pt x="8475" y="1393"/>
                  <a:pt x="8315" y="1232"/>
                  <a:pt x="8167" y="1232"/>
                </a:cubicBezTo>
                <a:cubicBezTo>
                  <a:pt x="7859" y="1085"/>
                  <a:pt x="7551" y="1085"/>
                  <a:pt x="7551" y="924"/>
                </a:cubicBezTo>
                <a:cubicBezTo>
                  <a:pt x="7551" y="616"/>
                  <a:pt x="7699" y="469"/>
                  <a:pt x="7699" y="308"/>
                </a:cubicBezTo>
                <a:cubicBezTo>
                  <a:pt x="7699" y="308"/>
                  <a:pt x="7699" y="161"/>
                  <a:pt x="7551" y="161"/>
                </a:cubicBezTo>
                <a:cubicBezTo>
                  <a:pt x="7243" y="161"/>
                  <a:pt x="6935" y="161"/>
                  <a:pt x="646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-75268" y="218608"/>
            <a:ext cx="144076" cy="125937"/>
          </a:xfrm>
          <a:custGeom>
            <a:avLst/>
            <a:gdLst/>
            <a:ahLst/>
            <a:cxnLst/>
            <a:rect l="l" t="t" r="r" b="b"/>
            <a:pathLst>
              <a:path w="4313" h="3770" extrusionOk="0">
                <a:moveTo>
                  <a:pt x="2012" y="331"/>
                </a:moveTo>
                <a:cubicBezTo>
                  <a:pt x="2059" y="331"/>
                  <a:pt x="2107" y="332"/>
                  <a:pt x="2156" y="336"/>
                </a:cubicBezTo>
                <a:cubicBezTo>
                  <a:pt x="4222" y="336"/>
                  <a:pt x="4161" y="3595"/>
                  <a:pt x="2125" y="3595"/>
                </a:cubicBezTo>
                <a:cubicBezTo>
                  <a:pt x="2096" y="3595"/>
                  <a:pt x="2067" y="3594"/>
                  <a:pt x="2038" y="3593"/>
                </a:cubicBezTo>
                <a:lnTo>
                  <a:pt x="2038" y="3593"/>
                </a:lnTo>
                <a:cubicBezTo>
                  <a:pt x="2033" y="3582"/>
                  <a:pt x="2019" y="3576"/>
                  <a:pt x="1996" y="3576"/>
                </a:cubicBezTo>
                <a:cubicBezTo>
                  <a:pt x="194" y="3119"/>
                  <a:pt x="150" y="331"/>
                  <a:pt x="2012" y="331"/>
                </a:cubicBezTo>
                <a:close/>
                <a:moveTo>
                  <a:pt x="2263" y="1"/>
                </a:moveTo>
                <a:cubicBezTo>
                  <a:pt x="1434" y="1"/>
                  <a:pt x="578" y="451"/>
                  <a:pt x="309" y="1260"/>
                </a:cubicBezTo>
                <a:cubicBezTo>
                  <a:pt x="1" y="2344"/>
                  <a:pt x="617" y="3576"/>
                  <a:pt x="1688" y="3723"/>
                </a:cubicBezTo>
                <a:cubicBezTo>
                  <a:pt x="1721" y="3757"/>
                  <a:pt x="1761" y="3770"/>
                  <a:pt x="1801" y="3770"/>
                </a:cubicBezTo>
                <a:cubicBezTo>
                  <a:pt x="1842" y="3770"/>
                  <a:pt x="1883" y="3756"/>
                  <a:pt x="1920" y="3737"/>
                </a:cubicBezTo>
                <a:lnTo>
                  <a:pt x="1920" y="3737"/>
                </a:lnTo>
                <a:cubicBezTo>
                  <a:pt x="1999" y="3749"/>
                  <a:pt x="2081" y="3755"/>
                  <a:pt x="2165" y="3755"/>
                </a:cubicBezTo>
                <a:cubicBezTo>
                  <a:pt x="2885" y="3755"/>
                  <a:pt x="3737" y="3315"/>
                  <a:pt x="4004" y="2652"/>
                </a:cubicBezTo>
                <a:cubicBezTo>
                  <a:pt x="4312" y="1420"/>
                  <a:pt x="3696" y="336"/>
                  <a:pt x="2612" y="28"/>
                </a:cubicBezTo>
                <a:cubicBezTo>
                  <a:pt x="2497" y="10"/>
                  <a:pt x="2380" y="1"/>
                  <a:pt x="226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2482519" y="4823321"/>
            <a:ext cx="363881" cy="179853"/>
          </a:xfrm>
          <a:custGeom>
            <a:avLst/>
            <a:gdLst/>
            <a:ahLst/>
            <a:cxnLst/>
            <a:rect l="l" t="t" r="r" b="b"/>
            <a:pathLst>
              <a:path w="10893" h="5384" extrusionOk="0">
                <a:moveTo>
                  <a:pt x="10414" y="322"/>
                </a:moveTo>
                <a:cubicBezTo>
                  <a:pt x="9716" y="1038"/>
                  <a:pt x="9136" y="1746"/>
                  <a:pt x="8429" y="2464"/>
                </a:cubicBezTo>
                <a:cubicBezTo>
                  <a:pt x="7961" y="2920"/>
                  <a:pt x="7505" y="3536"/>
                  <a:pt x="6889" y="4004"/>
                </a:cubicBezTo>
                <a:cubicBezTo>
                  <a:pt x="6740" y="4142"/>
                  <a:pt x="6067" y="5092"/>
                  <a:pt x="5846" y="5092"/>
                </a:cubicBezTo>
                <a:cubicBezTo>
                  <a:pt x="5830" y="5092"/>
                  <a:pt x="5816" y="5087"/>
                  <a:pt x="5805" y="5076"/>
                </a:cubicBezTo>
                <a:cubicBezTo>
                  <a:pt x="5349" y="4928"/>
                  <a:pt x="5041" y="4620"/>
                  <a:pt x="4573" y="4312"/>
                </a:cubicBezTo>
                <a:cubicBezTo>
                  <a:pt x="3957" y="3844"/>
                  <a:pt x="3341" y="3228"/>
                  <a:pt x="2885" y="2772"/>
                </a:cubicBezTo>
                <a:cubicBezTo>
                  <a:pt x="2020" y="2045"/>
                  <a:pt x="1284" y="1329"/>
                  <a:pt x="566" y="603"/>
                </a:cubicBezTo>
                <a:lnTo>
                  <a:pt x="566" y="603"/>
                </a:lnTo>
                <a:cubicBezTo>
                  <a:pt x="3759" y="461"/>
                  <a:pt x="7090" y="452"/>
                  <a:pt x="10414" y="322"/>
                </a:cubicBezTo>
                <a:close/>
                <a:moveTo>
                  <a:pt x="10732" y="1"/>
                </a:moveTo>
                <a:cubicBezTo>
                  <a:pt x="7248" y="146"/>
                  <a:pt x="3907" y="304"/>
                  <a:pt x="414" y="450"/>
                </a:cubicBezTo>
                <a:lnTo>
                  <a:pt x="414" y="450"/>
                </a:lnTo>
                <a:cubicBezTo>
                  <a:pt x="369" y="412"/>
                  <a:pt x="313" y="396"/>
                  <a:pt x="260" y="396"/>
                </a:cubicBezTo>
                <a:cubicBezTo>
                  <a:pt x="122" y="396"/>
                  <a:pt x="0" y="503"/>
                  <a:pt x="114" y="617"/>
                </a:cubicBezTo>
                <a:cubicBezTo>
                  <a:pt x="877" y="1380"/>
                  <a:pt x="1801" y="2304"/>
                  <a:pt x="2725" y="3080"/>
                </a:cubicBezTo>
                <a:cubicBezTo>
                  <a:pt x="3341" y="3536"/>
                  <a:pt x="3957" y="4152"/>
                  <a:pt x="4573" y="4620"/>
                </a:cubicBezTo>
                <a:cubicBezTo>
                  <a:pt x="4881" y="4928"/>
                  <a:pt x="5349" y="5384"/>
                  <a:pt x="5805" y="5384"/>
                </a:cubicBezTo>
                <a:cubicBezTo>
                  <a:pt x="5965" y="5384"/>
                  <a:pt x="6273" y="5076"/>
                  <a:pt x="6421" y="4928"/>
                </a:cubicBezTo>
                <a:lnTo>
                  <a:pt x="8269" y="3080"/>
                </a:lnTo>
                <a:cubicBezTo>
                  <a:pt x="9045" y="2156"/>
                  <a:pt x="9968" y="1233"/>
                  <a:pt x="10892" y="148"/>
                </a:cubicBezTo>
                <a:cubicBezTo>
                  <a:pt x="10892" y="148"/>
                  <a:pt x="10892" y="1"/>
                  <a:pt x="1073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2486294" y="4838553"/>
            <a:ext cx="138731" cy="241251"/>
          </a:xfrm>
          <a:custGeom>
            <a:avLst/>
            <a:gdLst/>
            <a:ahLst/>
            <a:cxnLst/>
            <a:rect l="l" t="t" r="r" b="b"/>
            <a:pathLst>
              <a:path w="4153" h="7222" extrusionOk="0">
                <a:moveTo>
                  <a:pt x="309" y="0"/>
                </a:moveTo>
                <a:cubicBezTo>
                  <a:pt x="309" y="0"/>
                  <a:pt x="1" y="0"/>
                  <a:pt x="1" y="161"/>
                </a:cubicBezTo>
                <a:lnTo>
                  <a:pt x="1" y="3240"/>
                </a:lnTo>
                <a:cubicBezTo>
                  <a:pt x="149" y="4472"/>
                  <a:pt x="1" y="6012"/>
                  <a:pt x="457" y="7083"/>
                </a:cubicBezTo>
                <a:cubicBezTo>
                  <a:pt x="520" y="7179"/>
                  <a:pt x="606" y="7221"/>
                  <a:pt x="710" y="7221"/>
                </a:cubicBezTo>
                <a:cubicBezTo>
                  <a:pt x="1616" y="7221"/>
                  <a:pt x="3876" y="3957"/>
                  <a:pt x="4152" y="3548"/>
                </a:cubicBezTo>
                <a:lnTo>
                  <a:pt x="4152" y="3548"/>
                </a:lnTo>
                <a:cubicBezTo>
                  <a:pt x="4152" y="3548"/>
                  <a:pt x="3844" y="3548"/>
                  <a:pt x="3844" y="3696"/>
                </a:cubicBezTo>
                <a:lnTo>
                  <a:pt x="1996" y="6012"/>
                </a:lnTo>
                <a:cubicBezTo>
                  <a:pt x="1996" y="6012"/>
                  <a:pt x="1182" y="7098"/>
                  <a:pt x="960" y="7098"/>
                </a:cubicBezTo>
                <a:cubicBezTo>
                  <a:pt x="946" y="7098"/>
                  <a:pt x="934" y="7093"/>
                  <a:pt x="925" y="7083"/>
                </a:cubicBezTo>
                <a:cubicBezTo>
                  <a:pt x="764" y="6936"/>
                  <a:pt x="617" y="6160"/>
                  <a:pt x="617" y="6012"/>
                </a:cubicBezTo>
                <a:cubicBezTo>
                  <a:pt x="309" y="4004"/>
                  <a:pt x="309" y="2008"/>
                  <a:pt x="30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2738134" y="4826060"/>
            <a:ext cx="123498" cy="236374"/>
          </a:xfrm>
          <a:custGeom>
            <a:avLst/>
            <a:gdLst/>
            <a:ahLst/>
            <a:cxnLst/>
            <a:rect l="l" t="t" r="r" b="b"/>
            <a:pathLst>
              <a:path w="3697" h="7076" extrusionOk="0">
                <a:moveTo>
                  <a:pt x="3160" y="1"/>
                </a:moveTo>
                <a:cubicBezTo>
                  <a:pt x="3069" y="1"/>
                  <a:pt x="2932" y="66"/>
                  <a:pt x="2932" y="66"/>
                </a:cubicBezTo>
                <a:cubicBezTo>
                  <a:pt x="3080" y="2074"/>
                  <a:pt x="3080" y="4230"/>
                  <a:pt x="3080" y="6226"/>
                </a:cubicBezTo>
                <a:lnTo>
                  <a:pt x="3080" y="6694"/>
                </a:lnTo>
                <a:cubicBezTo>
                  <a:pt x="2932" y="6842"/>
                  <a:pt x="3080" y="6842"/>
                  <a:pt x="2932" y="6842"/>
                </a:cubicBezTo>
                <a:cubicBezTo>
                  <a:pt x="2464" y="6386"/>
                  <a:pt x="2316" y="5918"/>
                  <a:pt x="2008" y="5462"/>
                </a:cubicBezTo>
                <a:cubicBezTo>
                  <a:pt x="1393" y="4686"/>
                  <a:pt x="924" y="3922"/>
                  <a:pt x="469" y="3146"/>
                </a:cubicBezTo>
                <a:cubicBezTo>
                  <a:pt x="422" y="3103"/>
                  <a:pt x="363" y="3085"/>
                  <a:pt x="303" y="3085"/>
                </a:cubicBezTo>
                <a:cubicBezTo>
                  <a:pt x="156" y="3085"/>
                  <a:pt x="1" y="3193"/>
                  <a:pt x="1" y="3306"/>
                </a:cubicBezTo>
                <a:cubicBezTo>
                  <a:pt x="617" y="4230"/>
                  <a:pt x="1232" y="5154"/>
                  <a:pt x="2008" y="6078"/>
                </a:cubicBezTo>
                <a:cubicBezTo>
                  <a:pt x="2008" y="6194"/>
                  <a:pt x="2577" y="7075"/>
                  <a:pt x="2971" y="7075"/>
                </a:cubicBezTo>
                <a:cubicBezTo>
                  <a:pt x="3079" y="7075"/>
                  <a:pt x="3174" y="7009"/>
                  <a:pt x="3240" y="6842"/>
                </a:cubicBezTo>
                <a:cubicBezTo>
                  <a:pt x="3696" y="5918"/>
                  <a:pt x="3388" y="4378"/>
                  <a:pt x="3388" y="3306"/>
                </a:cubicBezTo>
                <a:cubicBezTo>
                  <a:pt x="3388" y="2222"/>
                  <a:pt x="3240" y="1151"/>
                  <a:pt x="3240" y="66"/>
                </a:cubicBezTo>
                <a:cubicBezTo>
                  <a:pt x="3240" y="17"/>
                  <a:pt x="3206" y="1"/>
                  <a:pt x="316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2501527" y="5054583"/>
            <a:ext cx="349817" cy="25956"/>
          </a:xfrm>
          <a:custGeom>
            <a:avLst/>
            <a:gdLst/>
            <a:ahLst/>
            <a:cxnLst/>
            <a:rect l="l" t="t" r="r" b="b"/>
            <a:pathLst>
              <a:path w="10472" h="777" extrusionOk="0">
                <a:moveTo>
                  <a:pt x="10163" y="1"/>
                </a:moveTo>
                <a:cubicBezTo>
                  <a:pt x="6936" y="161"/>
                  <a:pt x="3696" y="469"/>
                  <a:pt x="469" y="616"/>
                </a:cubicBezTo>
                <a:cubicBezTo>
                  <a:pt x="308" y="616"/>
                  <a:pt x="1" y="777"/>
                  <a:pt x="308" y="777"/>
                </a:cubicBezTo>
                <a:lnTo>
                  <a:pt x="10015" y="309"/>
                </a:lnTo>
                <a:cubicBezTo>
                  <a:pt x="10163" y="161"/>
                  <a:pt x="10471" y="1"/>
                  <a:pt x="1016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2476005" y="5439175"/>
            <a:ext cx="699601" cy="214494"/>
          </a:xfrm>
          <a:custGeom>
            <a:avLst/>
            <a:gdLst/>
            <a:ahLst/>
            <a:cxnLst/>
            <a:rect l="l" t="t" r="r" b="b"/>
            <a:pathLst>
              <a:path w="20943" h="6421" extrusionOk="0">
                <a:moveTo>
                  <a:pt x="16163" y="190"/>
                </a:moveTo>
                <a:lnTo>
                  <a:pt x="16163" y="190"/>
                </a:lnTo>
                <a:cubicBezTo>
                  <a:pt x="16470" y="658"/>
                  <a:pt x="16631" y="966"/>
                  <a:pt x="16939" y="1274"/>
                </a:cubicBezTo>
                <a:cubicBezTo>
                  <a:pt x="18010" y="2506"/>
                  <a:pt x="18934" y="3886"/>
                  <a:pt x="19710" y="5277"/>
                </a:cubicBezTo>
                <a:cubicBezTo>
                  <a:pt x="19858" y="5585"/>
                  <a:pt x="20166" y="5733"/>
                  <a:pt x="19710" y="5893"/>
                </a:cubicBezTo>
                <a:cubicBezTo>
                  <a:pt x="19402" y="6041"/>
                  <a:pt x="18934" y="6041"/>
                  <a:pt x="18478" y="6041"/>
                </a:cubicBezTo>
                <a:cubicBezTo>
                  <a:pt x="15547" y="6201"/>
                  <a:pt x="12467" y="6201"/>
                  <a:pt x="9548" y="6201"/>
                </a:cubicBezTo>
                <a:cubicBezTo>
                  <a:pt x="6616" y="6041"/>
                  <a:pt x="3696" y="6201"/>
                  <a:pt x="765" y="5893"/>
                </a:cubicBezTo>
                <a:cubicBezTo>
                  <a:pt x="309" y="5733"/>
                  <a:pt x="457" y="5893"/>
                  <a:pt x="617" y="5425"/>
                </a:cubicBezTo>
                <a:cubicBezTo>
                  <a:pt x="1072" y="4809"/>
                  <a:pt x="1541" y="4046"/>
                  <a:pt x="2156" y="3430"/>
                </a:cubicBezTo>
                <a:cubicBezTo>
                  <a:pt x="2883" y="2399"/>
                  <a:pt x="3753" y="1380"/>
                  <a:pt x="4504" y="350"/>
                </a:cubicBezTo>
                <a:lnTo>
                  <a:pt x="16163" y="350"/>
                </a:lnTo>
                <a:cubicBezTo>
                  <a:pt x="16323" y="350"/>
                  <a:pt x="16163" y="350"/>
                  <a:pt x="16163" y="190"/>
                </a:cubicBezTo>
                <a:close/>
                <a:moveTo>
                  <a:pt x="16024" y="1"/>
                </a:moveTo>
                <a:cubicBezTo>
                  <a:pt x="15828" y="1"/>
                  <a:pt x="15628" y="42"/>
                  <a:pt x="15547" y="42"/>
                </a:cubicBezTo>
                <a:lnTo>
                  <a:pt x="4460" y="42"/>
                </a:lnTo>
                <a:cubicBezTo>
                  <a:pt x="4379" y="42"/>
                  <a:pt x="4295" y="134"/>
                  <a:pt x="4285" y="217"/>
                </a:cubicBezTo>
                <a:lnTo>
                  <a:pt x="4285" y="217"/>
                </a:lnTo>
                <a:cubicBezTo>
                  <a:pt x="3522" y="988"/>
                  <a:pt x="2911" y="1901"/>
                  <a:pt x="2156" y="2814"/>
                </a:cubicBezTo>
                <a:lnTo>
                  <a:pt x="765" y="4662"/>
                </a:lnTo>
                <a:cubicBezTo>
                  <a:pt x="617" y="4970"/>
                  <a:pt x="149" y="5425"/>
                  <a:pt x="149" y="5733"/>
                </a:cubicBezTo>
                <a:cubicBezTo>
                  <a:pt x="1" y="6201"/>
                  <a:pt x="4152" y="6349"/>
                  <a:pt x="4460" y="6349"/>
                </a:cubicBezTo>
                <a:cubicBezTo>
                  <a:pt x="6620" y="6349"/>
                  <a:pt x="8774" y="6420"/>
                  <a:pt x="10930" y="6420"/>
                </a:cubicBezTo>
                <a:cubicBezTo>
                  <a:pt x="12008" y="6420"/>
                  <a:pt x="13087" y="6403"/>
                  <a:pt x="14167" y="6349"/>
                </a:cubicBezTo>
                <a:lnTo>
                  <a:pt x="18170" y="6349"/>
                </a:lnTo>
                <a:cubicBezTo>
                  <a:pt x="18786" y="6349"/>
                  <a:pt x="19550" y="6349"/>
                  <a:pt x="20166" y="6041"/>
                </a:cubicBezTo>
                <a:cubicBezTo>
                  <a:pt x="20942" y="5585"/>
                  <a:pt x="18318" y="2506"/>
                  <a:pt x="18010" y="2038"/>
                </a:cubicBezTo>
                <a:cubicBezTo>
                  <a:pt x="17554" y="1422"/>
                  <a:pt x="16939" y="806"/>
                  <a:pt x="16470" y="190"/>
                </a:cubicBezTo>
                <a:cubicBezTo>
                  <a:pt x="16398" y="39"/>
                  <a:pt x="16213" y="1"/>
                  <a:pt x="1602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2614703" y="5214259"/>
            <a:ext cx="427150" cy="233668"/>
          </a:xfrm>
          <a:custGeom>
            <a:avLst/>
            <a:gdLst/>
            <a:ahLst/>
            <a:cxnLst/>
            <a:rect l="l" t="t" r="r" b="b"/>
            <a:pathLst>
              <a:path w="12787" h="6995" extrusionOk="0">
                <a:moveTo>
                  <a:pt x="5161" y="188"/>
                </a:moveTo>
                <a:cubicBezTo>
                  <a:pt x="6664" y="188"/>
                  <a:pt x="8167" y="228"/>
                  <a:pt x="9707" y="308"/>
                </a:cubicBezTo>
                <a:cubicBezTo>
                  <a:pt x="9887" y="308"/>
                  <a:pt x="10172" y="294"/>
                  <a:pt x="10489" y="294"/>
                </a:cubicBezTo>
                <a:cubicBezTo>
                  <a:pt x="11257" y="294"/>
                  <a:pt x="12214" y="375"/>
                  <a:pt x="12318" y="924"/>
                </a:cubicBezTo>
                <a:cubicBezTo>
                  <a:pt x="12626" y="2304"/>
                  <a:pt x="12318" y="4151"/>
                  <a:pt x="12171" y="5543"/>
                </a:cubicBezTo>
                <a:cubicBezTo>
                  <a:pt x="12028" y="5950"/>
                  <a:pt x="12012" y="6366"/>
                  <a:pt x="12011" y="6775"/>
                </a:cubicBezTo>
                <a:lnTo>
                  <a:pt x="468" y="6775"/>
                </a:lnTo>
                <a:cubicBezTo>
                  <a:pt x="468" y="5605"/>
                  <a:pt x="462" y="4570"/>
                  <a:pt x="308" y="3388"/>
                </a:cubicBezTo>
                <a:lnTo>
                  <a:pt x="308" y="1232"/>
                </a:lnTo>
                <a:cubicBezTo>
                  <a:pt x="308" y="924"/>
                  <a:pt x="468" y="616"/>
                  <a:pt x="468" y="456"/>
                </a:cubicBezTo>
                <a:cubicBezTo>
                  <a:pt x="468" y="308"/>
                  <a:pt x="308" y="308"/>
                  <a:pt x="616" y="308"/>
                </a:cubicBezTo>
                <a:cubicBezTo>
                  <a:pt x="2156" y="228"/>
                  <a:pt x="3659" y="188"/>
                  <a:pt x="5161" y="188"/>
                </a:cubicBezTo>
                <a:close/>
                <a:moveTo>
                  <a:pt x="5703" y="0"/>
                </a:moveTo>
                <a:cubicBezTo>
                  <a:pt x="4312" y="0"/>
                  <a:pt x="2932" y="0"/>
                  <a:pt x="1540" y="148"/>
                </a:cubicBezTo>
                <a:cubicBezTo>
                  <a:pt x="1389" y="148"/>
                  <a:pt x="1090" y="112"/>
                  <a:pt x="808" y="112"/>
                </a:cubicBezTo>
                <a:cubicBezTo>
                  <a:pt x="513" y="112"/>
                  <a:pt x="236" y="151"/>
                  <a:pt x="160" y="308"/>
                </a:cubicBezTo>
                <a:cubicBezTo>
                  <a:pt x="0" y="616"/>
                  <a:pt x="0" y="1072"/>
                  <a:pt x="0" y="1380"/>
                </a:cubicBezTo>
                <a:lnTo>
                  <a:pt x="0" y="3696"/>
                </a:lnTo>
                <a:cubicBezTo>
                  <a:pt x="0" y="4767"/>
                  <a:pt x="160" y="5851"/>
                  <a:pt x="160" y="6923"/>
                </a:cubicBezTo>
                <a:cubicBezTo>
                  <a:pt x="160" y="6976"/>
                  <a:pt x="194" y="6994"/>
                  <a:pt x="240" y="6994"/>
                </a:cubicBezTo>
                <a:cubicBezTo>
                  <a:pt x="331" y="6994"/>
                  <a:pt x="468" y="6923"/>
                  <a:pt x="468" y="6923"/>
                </a:cubicBezTo>
                <a:lnTo>
                  <a:pt x="12318" y="6923"/>
                </a:lnTo>
                <a:cubicBezTo>
                  <a:pt x="12479" y="5851"/>
                  <a:pt x="12479" y="4927"/>
                  <a:pt x="12626" y="3843"/>
                </a:cubicBezTo>
                <a:lnTo>
                  <a:pt x="12626" y="1540"/>
                </a:lnTo>
                <a:cubicBezTo>
                  <a:pt x="12626" y="1232"/>
                  <a:pt x="12787" y="616"/>
                  <a:pt x="12479" y="456"/>
                </a:cubicBezTo>
                <a:cubicBezTo>
                  <a:pt x="12195" y="179"/>
                  <a:pt x="11630" y="125"/>
                  <a:pt x="11127" y="125"/>
                </a:cubicBezTo>
                <a:cubicBezTo>
                  <a:pt x="10802" y="125"/>
                  <a:pt x="10502" y="148"/>
                  <a:pt x="10323" y="148"/>
                </a:cubicBezTo>
                <a:cubicBezTo>
                  <a:pt x="8783" y="148"/>
                  <a:pt x="7243" y="148"/>
                  <a:pt x="57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2645536" y="5243723"/>
            <a:ext cx="365451" cy="176312"/>
          </a:xfrm>
          <a:custGeom>
            <a:avLst/>
            <a:gdLst/>
            <a:ahLst/>
            <a:cxnLst/>
            <a:rect l="l" t="t" r="r" b="b"/>
            <a:pathLst>
              <a:path w="10940" h="5278" extrusionOk="0">
                <a:moveTo>
                  <a:pt x="8020" y="331"/>
                </a:moveTo>
                <a:cubicBezTo>
                  <a:pt x="8983" y="331"/>
                  <a:pt x="10218" y="401"/>
                  <a:pt x="10324" y="806"/>
                </a:cubicBezTo>
                <a:cubicBezTo>
                  <a:pt x="10632" y="2038"/>
                  <a:pt x="10164" y="3577"/>
                  <a:pt x="10016" y="4969"/>
                </a:cubicBezTo>
                <a:lnTo>
                  <a:pt x="617" y="4969"/>
                </a:lnTo>
                <a:lnTo>
                  <a:pt x="617" y="1422"/>
                </a:lnTo>
                <a:lnTo>
                  <a:pt x="617" y="498"/>
                </a:lnTo>
                <a:cubicBezTo>
                  <a:pt x="617" y="350"/>
                  <a:pt x="469" y="350"/>
                  <a:pt x="617" y="350"/>
                </a:cubicBezTo>
                <a:lnTo>
                  <a:pt x="6936" y="350"/>
                </a:lnTo>
                <a:cubicBezTo>
                  <a:pt x="7092" y="350"/>
                  <a:pt x="7519" y="331"/>
                  <a:pt x="8020" y="331"/>
                </a:cubicBezTo>
                <a:close/>
                <a:moveTo>
                  <a:pt x="1061" y="0"/>
                </a:moveTo>
                <a:cubicBezTo>
                  <a:pt x="759" y="0"/>
                  <a:pt x="460" y="39"/>
                  <a:pt x="309" y="190"/>
                </a:cubicBezTo>
                <a:cubicBezTo>
                  <a:pt x="1" y="658"/>
                  <a:pt x="161" y="1890"/>
                  <a:pt x="161" y="2506"/>
                </a:cubicBezTo>
                <a:cubicBezTo>
                  <a:pt x="161" y="3269"/>
                  <a:pt x="309" y="4193"/>
                  <a:pt x="309" y="5117"/>
                </a:cubicBezTo>
                <a:cubicBezTo>
                  <a:pt x="309" y="5163"/>
                  <a:pt x="334" y="5196"/>
                  <a:pt x="371" y="5216"/>
                </a:cubicBezTo>
                <a:lnTo>
                  <a:pt x="371" y="5216"/>
                </a:lnTo>
                <a:cubicBezTo>
                  <a:pt x="390" y="5252"/>
                  <a:pt x="423" y="5277"/>
                  <a:pt x="469" y="5277"/>
                </a:cubicBezTo>
                <a:lnTo>
                  <a:pt x="10164" y="5277"/>
                </a:lnTo>
                <a:lnTo>
                  <a:pt x="10324" y="5117"/>
                </a:lnTo>
                <a:cubicBezTo>
                  <a:pt x="10472" y="4193"/>
                  <a:pt x="10472" y="3430"/>
                  <a:pt x="10632" y="2506"/>
                </a:cubicBezTo>
                <a:cubicBezTo>
                  <a:pt x="10632" y="2038"/>
                  <a:pt x="10940" y="806"/>
                  <a:pt x="10472" y="350"/>
                </a:cubicBezTo>
                <a:cubicBezTo>
                  <a:pt x="10314" y="193"/>
                  <a:pt x="9959" y="154"/>
                  <a:pt x="9607" y="154"/>
                </a:cubicBezTo>
                <a:cubicBezTo>
                  <a:pt x="9269" y="154"/>
                  <a:pt x="8935" y="190"/>
                  <a:pt x="8784" y="190"/>
                </a:cubicBezTo>
                <a:cubicBezTo>
                  <a:pt x="7552" y="42"/>
                  <a:pt x="6468" y="42"/>
                  <a:pt x="5236" y="42"/>
                </a:cubicBezTo>
                <a:lnTo>
                  <a:pt x="1849" y="42"/>
                </a:lnTo>
                <a:cubicBezTo>
                  <a:pt x="1692" y="42"/>
                  <a:pt x="1375" y="0"/>
                  <a:pt x="106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2640625" y="5479328"/>
            <a:ext cx="365016" cy="7349"/>
          </a:xfrm>
          <a:custGeom>
            <a:avLst/>
            <a:gdLst/>
            <a:ahLst/>
            <a:cxnLst/>
            <a:rect l="l" t="t" r="r" b="b"/>
            <a:pathLst>
              <a:path w="10927" h="220" extrusionOk="0">
                <a:moveTo>
                  <a:pt x="8931" y="1"/>
                </a:moveTo>
                <a:cubicBezTo>
                  <a:pt x="7699" y="1"/>
                  <a:pt x="6467" y="72"/>
                  <a:pt x="5235" y="72"/>
                </a:cubicBezTo>
                <a:lnTo>
                  <a:pt x="456" y="72"/>
                </a:lnTo>
                <a:cubicBezTo>
                  <a:pt x="308" y="72"/>
                  <a:pt x="0" y="220"/>
                  <a:pt x="148" y="220"/>
                </a:cubicBezTo>
                <a:lnTo>
                  <a:pt x="5075" y="220"/>
                </a:lnTo>
                <a:cubicBezTo>
                  <a:pt x="5925" y="146"/>
                  <a:pt x="6849" y="109"/>
                  <a:pt x="7773" y="109"/>
                </a:cubicBezTo>
                <a:cubicBezTo>
                  <a:pt x="8697" y="109"/>
                  <a:pt x="9621" y="146"/>
                  <a:pt x="10471" y="220"/>
                </a:cubicBezTo>
                <a:cubicBezTo>
                  <a:pt x="10619" y="220"/>
                  <a:pt x="10927" y="72"/>
                  <a:pt x="10779" y="72"/>
                </a:cubicBezTo>
                <a:cubicBezTo>
                  <a:pt x="10163" y="19"/>
                  <a:pt x="9547" y="1"/>
                  <a:pt x="893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2609759" y="5520483"/>
            <a:ext cx="421805" cy="9721"/>
          </a:xfrm>
          <a:custGeom>
            <a:avLst/>
            <a:gdLst/>
            <a:ahLst/>
            <a:cxnLst/>
            <a:rect l="l" t="t" r="r" b="b"/>
            <a:pathLst>
              <a:path w="12627" h="291" extrusionOk="0">
                <a:moveTo>
                  <a:pt x="10267" y="1"/>
                </a:moveTo>
                <a:cubicBezTo>
                  <a:pt x="8874" y="1"/>
                  <a:pt x="7436" y="72"/>
                  <a:pt x="5999" y="72"/>
                </a:cubicBezTo>
                <a:lnTo>
                  <a:pt x="2304" y="72"/>
                </a:lnTo>
                <a:cubicBezTo>
                  <a:pt x="2000" y="72"/>
                  <a:pt x="1554" y="138"/>
                  <a:pt x="1108" y="138"/>
                </a:cubicBezTo>
                <a:cubicBezTo>
                  <a:pt x="884" y="138"/>
                  <a:pt x="661" y="121"/>
                  <a:pt x="456" y="72"/>
                </a:cubicBezTo>
                <a:cubicBezTo>
                  <a:pt x="456" y="72"/>
                  <a:pt x="0" y="220"/>
                  <a:pt x="148" y="220"/>
                </a:cubicBezTo>
                <a:cubicBezTo>
                  <a:pt x="304" y="273"/>
                  <a:pt x="459" y="291"/>
                  <a:pt x="613" y="291"/>
                </a:cubicBezTo>
                <a:cubicBezTo>
                  <a:pt x="921" y="291"/>
                  <a:pt x="1228" y="220"/>
                  <a:pt x="1540" y="220"/>
                </a:cubicBezTo>
                <a:lnTo>
                  <a:pt x="5236" y="220"/>
                </a:lnTo>
                <a:cubicBezTo>
                  <a:pt x="6771" y="220"/>
                  <a:pt x="8312" y="154"/>
                  <a:pt x="9852" y="154"/>
                </a:cubicBezTo>
                <a:cubicBezTo>
                  <a:pt x="10621" y="154"/>
                  <a:pt x="11391" y="170"/>
                  <a:pt x="12159" y="220"/>
                </a:cubicBezTo>
                <a:cubicBezTo>
                  <a:pt x="12319" y="220"/>
                  <a:pt x="12627" y="72"/>
                  <a:pt x="12319" y="72"/>
                </a:cubicBezTo>
                <a:cubicBezTo>
                  <a:pt x="11649" y="18"/>
                  <a:pt x="10964" y="1"/>
                  <a:pt x="1026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2563259" y="5567784"/>
            <a:ext cx="519748" cy="11491"/>
          </a:xfrm>
          <a:custGeom>
            <a:avLst/>
            <a:gdLst/>
            <a:ahLst/>
            <a:cxnLst/>
            <a:rect l="l" t="t" r="r" b="b"/>
            <a:pathLst>
              <a:path w="15559" h="344" extrusionOk="0">
                <a:moveTo>
                  <a:pt x="14125" y="0"/>
                </a:moveTo>
                <a:cubicBezTo>
                  <a:pt x="13692" y="0"/>
                  <a:pt x="13239" y="36"/>
                  <a:pt x="12787" y="36"/>
                </a:cubicBezTo>
                <a:lnTo>
                  <a:pt x="7699" y="36"/>
                </a:lnTo>
                <a:cubicBezTo>
                  <a:pt x="5236" y="36"/>
                  <a:pt x="2772" y="196"/>
                  <a:pt x="308" y="196"/>
                </a:cubicBezTo>
                <a:cubicBezTo>
                  <a:pt x="160" y="196"/>
                  <a:pt x="0" y="343"/>
                  <a:pt x="160" y="343"/>
                </a:cubicBezTo>
                <a:cubicBezTo>
                  <a:pt x="2464" y="343"/>
                  <a:pt x="4780" y="343"/>
                  <a:pt x="6936" y="196"/>
                </a:cubicBezTo>
                <a:lnTo>
                  <a:pt x="12011" y="196"/>
                </a:lnTo>
                <a:cubicBezTo>
                  <a:pt x="12482" y="196"/>
                  <a:pt x="13033" y="154"/>
                  <a:pt x="13582" y="154"/>
                </a:cubicBezTo>
                <a:cubicBezTo>
                  <a:pt x="14111" y="154"/>
                  <a:pt x="14637" y="193"/>
                  <a:pt x="15090" y="343"/>
                </a:cubicBezTo>
                <a:cubicBezTo>
                  <a:pt x="15250" y="343"/>
                  <a:pt x="15558" y="196"/>
                  <a:pt x="15398" y="196"/>
                </a:cubicBezTo>
                <a:cubicBezTo>
                  <a:pt x="15009" y="39"/>
                  <a:pt x="14577" y="0"/>
                  <a:pt x="1412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2743479" y="5587326"/>
            <a:ext cx="185197" cy="43393"/>
          </a:xfrm>
          <a:custGeom>
            <a:avLst/>
            <a:gdLst/>
            <a:ahLst/>
            <a:cxnLst/>
            <a:rect l="l" t="t" r="r" b="b"/>
            <a:pathLst>
              <a:path w="5544" h="1299" extrusionOk="0">
                <a:moveTo>
                  <a:pt x="4620" y="227"/>
                </a:moveTo>
                <a:cubicBezTo>
                  <a:pt x="4460" y="227"/>
                  <a:pt x="4768" y="535"/>
                  <a:pt x="4768" y="682"/>
                </a:cubicBezTo>
                <a:cubicBezTo>
                  <a:pt x="4900" y="814"/>
                  <a:pt x="5024" y="938"/>
                  <a:pt x="5063" y="1150"/>
                </a:cubicBezTo>
                <a:lnTo>
                  <a:pt x="457" y="1150"/>
                </a:lnTo>
                <a:cubicBezTo>
                  <a:pt x="457" y="990"/>
                  <a:pt x="617" y="990"/>
                  <a:pt x="617" y="842"/>
                </a:cubicBezTo>
                <a:cubicBezTo>
                  <a:pt x="737" y="592"/>
                  <a:pt x="865" y="440"/>
                  <a:pt x="988" y="227"/>
                </a:cubicBezTo>
                <a:close/>
                <a:moveTo>
                  <a:pt x="1064" y="1"/>
                </a:moveTo>
                <a:cubicBezTo>
                  <a:pt x="973" y="1"/>
                  <a:pt x="764" y="66"/>
                  <a:pt x="764" y="66"/>
                </a:cubicBezTo>
                <a:cubicBezTo>
                  <a:pt x="617" y="535"/>
                  <a:pt x="309" y="842"/>
                  <a:pt x="149" y="1150"/>
                </a:cubicBezTo>
                <a:cubicBezTo>
                  <a:pt x="1" y="1298"/>
                  <a:pt x="149" y="1298"/>
                  <a:pt x="149" y="1298"/>
                </a:cubicBezTo>
                <a:lnTo>
                  <a:pt x="5236" y="1298"/>
                </a:lnTo>
                <a:cubicBezTo>
                  <a:pt x="5236" y="1298"/>
                  <a:pt x="5544" y="1298"/>
                  <a:pt x="5544" y="1150"/>
                </a:cubicBezTo>
                <a:cubicBezTo>
                  <a:pt x="5236" y="842"/>
                  <a:pt x="5076" y="374"/>
                  <a:pt x="4928" y="66"/>
                </a:cubicBezTo>
                <a:lnTo>
                  <a:pt x="1072" y="66"/>
                </a:lnTo>
                <a:cubicBezTo>
                  <a:pt x="1126" y="17"/>
                  <a:pt x="1109" y="1"/>
                  <a:pt x="106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2470661" y="5630686"/>
            <a:ext cx="730434" cy="51477"/>
          </a:xfrm>
          <a:custGeom>
            <a:avLst/>
            <a:gdLst/>
            <a:ahLst/>
            <a:cxnLst/>
            <a:rect l="l" t="t" r="r" b="b"/>
            <a:pathLst>
              <a:path w="21866" h="1541" extrusionOk="0">
                <a:moveTo>
                  <a:pt x="20486" y="0"/>
                </a:moveTo>
                <a:cubicBezTo>
                  <a:pt x="20326" y="0"/>
                  <a:pt x="20018" y="160"/>
                  <a:pt x="20178" y="160"/>
                </a:cubicBezTo>
                <a:cubicBezTo>
                  <a:pt x="21102" y="1084"/>
                  <a:pt x="19870" y="1232"/>
                  <a:pt x="19402" y="1232"/>
                </a:cubicBezTo>
                <a:lnTo>
                  <a:pt x="16791" y="1232"/>
                </a:lnTo>
                <a:cubicBezTo>
                  <a:pt x="15713" y="1312"/>
                  <a:pt x="14595" y="1352"/>
                  <a:pt x="13458" y="1352"/>
                </a:cubicBezTo>
                <a:cubicBezTo>
                  <a:pt x="12322" y="1352"/>
                  <a:pt x="11167" y="1312"/>
                  <a:pt x="10015" y="1232"/>
                </a:cubicBezTo>
                <a:lnTo>
                  <a:pt x="3240" y="1232"/>
                </a:lnTo>
                <a:cubicBezTo>
                  <a:pt x="2624" y="1232"/>
                  <a:pt x="2009" y="1084"/>
                  <a:pt x="1232" y="1084"/>
                </a:cubicBezTo>
                <a:cubicBezTo>
                  <a:pt x="617" y="1084"/>
                  <a:pt x="161" y="924"/>
                  <a:pt x="617" y="160"/>
                </a:cubicBezTo>
                <a:cubicBezTo>
                  <a:pt x="617" y="80"/>
                  <a:pt x="540" y="40"/>
                  <a:pt x="463" y="40"/>
                </a:cubicBezTo>
                <a:cubicBezTo>
                  <a:pt x="386" y="40"/>
                  <a:pt x="309" y="80"/>
                  <a:pt x="309" y="160"/>
                </a:cubicBezTo>
                <a:cubicBezTo>
                  <a:pt x="1" y="776"/>
                  <a:pt x="1" y="1232"/>
                  <a:pt x="617" y="1232"/>
                </a:cubicBezTo>
                <a:cubicBezTo>
                  <a:pt x="1393" y="1232"/>
                  <a:pt x="2156" y="1392"/>
                  <a:pt x="2932" y="1392"/>
                </a:cubicBezTo>
                <a:cubicBezTo>
                  <a:pt x="5544" y="1392"/>
                  <a:pt x="8168" y="1392"/>
                  <a:pt x="10631" y="1540"/>
                </a:cubicBezTo>
                <a:cubicBezTo>
                  <a:pt x="13243" y="1540"/>
                  <a:pt x="15867" y="1540"/>
                  <a:pt x="18330" y="1392"/>
                </a:cubicBezTo>
                <a:cubicBezTo>
                  <a:pt x="18946" y="1392"/>
                  <a:pt x="21866" y="1392"/>
                  <a:pt x="2048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1678528" y="5556627"/>
            <a:ext cx="98912" cy="74092"/>
          </a:xfrm>
          <a:custGeom>
            <a:avLst/>
            <a:gdLst/>
            <a:ahLst/>
            <a:cxnLst/>
            <a:rect l="l" t="t" r="r" b="b"/>
            <a:pathLst>
              <a:path w="2961" h="2218" extrusionOk="0">
                <a:moveTo>
                  <a:pt x="2625" y="226"/>
                </a:moveTo>
                <a:cubicBezTo>
                  <a:pt x="2624" y="787"/>
                  <a:pt x="2491" y="1348"/>
                  <a:pt x="2468" y="1909"/>
                </a:cubicBezTo>
                <a:lnTo>
                  <a:pt x="617" y="1909"/>
                </a:lnTo>
                <a:cubicBezTo>
                  <a:pt x="309" y="1909"/>
                  <a:pt x="469" y="1146"/>
                  <a:pt x="469" y="985"/>
                </a:cubicBezTo>
                <a:lnTo>
                  <a:pt x="469" y="677"/>
                </a:lnTo>
                <a:cubicBezTo>
                  <a:pt x="617" y="530"/>
                  <a:pt x="469" y="530"/>
                  <a:pt x="617" y="530"/>
                </a:cubicBezTo>
                <a:cubicBezTo>
                  <a:pt x="925" y="370"/>
                  <a:pt x="1233" y="370"/>
                  <a:pt x="1393" y="370"/>
                </a:cubicBezTo>
                <a:cubicBezTo>
                  <a:pt x="1799" y="370"/>
                  <a:pt x="2216" y="252"/>
                  <a:pt x="2625" y="226"/>
                </a:cubicBezTo>
                <a:close/>
                <a:moveTo>
                  <a:pt x="2870" y="1"/>
                </a:moveTo>
                <a:cubicBezTo>
                  <a:pt x="2827" y="1"/>
                  <a:pt x="2770" y="24"/>
                  <a:pt x="2722" y="62"/>
                </a:cubicBezTo>
                <a:lnTo>
                  <a:pt x="2722" y="62"/>
                </a:lnTo>
                <a:cubicBezTo>
                  <a:pt x="2131" y="62"/>
                  <a:pt x="1684" y="66"/>
                  <a:pt x="1085" y="222"/>
                </a:cubicBezTo>
                <a:cubicBezTo>
                  <a:pt x="777" y="222"/>
                  <a:pt x="469" y="222"/>
                  <a:pt x="309" y="370"/>
                </a:cubicBezTo>
                <a:cubicBezTo>
                  <a:pt x="161" y="530"/>
                  <a:pt x="161" y="838"/>
                  <a:pt x="161" y="985"/>
                </a:cubicBezTo>
                <a:cubicBezTo>
                  <a:pt x="161" y="1293"/>
                  <a:pt x="1" y="1761"/>
                  <a:pt x="161" y="1909"/>
                </a:cubicBezTo>
                <a:cubicBezTo>
                  <a:pt x="309" y="2217"/>
                  <a:pt x="617" y="2069"/>
                  <a:pt x="777" y="2217"/>
                </a:cubicBezTo>
                <a:cubicBezTo>
                  <a:pt x="1393" y="2217"/>
                  <a:pt x="2009" y="2069"/>
                  <a:pt x="2625" y="2069"/>
                </a:cubicBezTo>
                <a:cubicBezTo>
                  <a:pt x="2772" y="2069"/>
                  <a:pt x="2772" y="2069"/>
                  <a:pt x="2772" y="1909"/>
                </a:cubicBezTo>
                <a:cubicBezTo>
                  <a:pt x="2924" y="1327"/>
                  <a:pt x="2932" y="745"/>
                  <a:pt x="2932" y="163"/>
                </a:cubicBezTo>
                <a:lnTo>
                  <a:pt x="2932" y="163"/>
                </a:lnTo>
                <a:cubicBezTo>
                  <a:pt x="2956" y="139"/>
                  <a:pt x="2961" y="112"/>
                  <a:pt x="2932" y="91"/>
                </a:cubicBezTo>
                <a:lnTo>
                  <a:pt x="2932" y="91"/>
                </a:lnTo>
                <a:cubicBezTo>
                  <a:pt x="2932" y="81"/>
                  <a:pt x="2932" y="72"/>
                  <a:pt x="2932" y="62"/>
                </a:cubicBezTo>
                <a:cubicBezTo>
                  <a:pt x="2932" y="19"/>
                  <a:pt x="2907" y="1"/>
                  <a:pt x="287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1760838" y="5496932"/>
            <a:ext cx="123465" cy="166023"/>
          </a:xfrm>
          <a:custGeom>
            <a:avLst/>
            <a:gdLst/>
            <a:ahLst/>
            <a:cxnLst/>
            <a:rect l="l" t="t" r="r" b="b"/>
            <a:pathLst>
              <a:path w="3696" h="4970" extrusionOk="0">
                <a:moveTo>
                  <a:pt x="2008" y="161"/>
                </a:moveTo>
                <a:cubicBezTo>
                  <a:pt x="2624" y="309"/>
                  <a:pt x="3080" y="161"/>
                  <a:pt x="3240" y="925"/>
                </a:cubicBezTo>
                <a:cubicBezTo>
                  <a:pt x="3388" y="1541"/>
                  <a:pt x="3240" y="2317"/>
                  <a:pt x="3240" y="3080"/>
                </a:cubicBezTo>
                <a:cubicBezTo>
                  <a:pt x="3240" y="3241"/>
                  <a:pt x="3240" y="4620"/>
                  <a:pt x="3080" y="4620"/>
                </a:cubicBezTo>
                <a:cubicBezTo>
                  <a:pt x="2698" y="4700"/>
                  <a:pt x="2276" y="4740"/>
                  <a:pt x="1873" y="4740"/>
                </a:cubicBezTo>
                <a:cubicBezTo>
                  <a:pt x="1469" y="4740"/>
                  <a:pt x="1084" y="4700"/>
                  <a:pt x="776" y="4620"/>
                </a:cubicBezTo>
                <a:cubicBezTo>
                  <a:pt x="161" y="4620"/>
                  <a:pt x="308" y="3856"/>
                  <a:pt x="308" y="3388"/>
                </a:cubicBezTo>
                <a:lnTo>
                  <a:pt x="757" y="294"/>
                </a:lnTo>
                <a:lnTo>
                  <a:pt x="757" y="294"/>
                </a:lnTo>
                <a:cubicBezTo>
                  <a:pt x="1164" y="256"/>
                  <a:pt x="1633" y="161"/>
                  <a:pt x="2008" y="161"/>
                </a:cubicBezTo>
                <a:close/>
                <a:moveTo>
                  <a:pt x="2932" y="1"/>
                </a:moveTo>
                <a:cubicBezTo>
                  <a:pt x="2208" y="1"/>
                  <a:pt x="1494" y="1"/>
                  <a:pt x="772" y="131"/>
                </a:cubicBezTo>
                <a:lnTo>
                  <a:pt x="772" y="131"/>
                </a:lnTo>
                <a:cubicBezTo>
                  <a:pt x="761" y="101"/>
                  <a:pt x="731" y="90"/>
                  <a:pt x="691" y="90"/>
                </a:cubicBezTo>
                <a:cubicBezTo>
                  <a:pt x="588" y="90"/>
                  <a:pt x="415" y="161"/>
                  <a:pt x="308" y="161"/>
                </a:cubicBezTo>
                <a:cubicBezTo>
                  <a:pt x="161" y="1541"/>
                  <a:pt x="0" y="2933"/>
                  <a:pt x="0" y="4312"/>
                </a:cubicBezTo>
                <a:cubicBezTo>
                  <a:pt x="0" y="4928"/>
                  <a:pt x="468" y="4780"/>
                  <a:pt x="924" y="4928"/>
                </a:cubicBezTo>
                <a:cubicBezTo>
                  <a:pt x="1238" y="4928"/>
                  <a:pt x="1674" y="4970"/>
                  <a:pt x="2107" y="4970"/>
                </a:cubicBezTo>
                <a:cubicBezTo>
                  <a:pt x="2524" y="4970"/>
                  <a:pt x="2938" y="4931"/>
                  <a:pt x="3240" y="4780"/>
                </a:cubicBezTo>
                <a:cubicBezTo>
                  <a:pt x="3696" y="4620"/>
                  <a:pt x="3548" y="4004"/>
                  <a:pt x="3548" y="3548"/>
                </a:cubicBezTo>
                <a:cubicBezTo>
                  <a:pt x="3696" y="2625"/>
                  <a:pt x="3696" y="1849"/>
                  <a:pt x="3548" y="925"/>
                </a:cubicBezTo>
                <a:cubicBezTo>
                  <a:pt x="3548" y="309"/>
                  <a:pt x="3548" y="161"/>
                  <a:pt x="293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1863692" y="5402162"/>
            <a:ext cx="267507" cy="367622"/>
          </a:xfrm>
          <a:custGeom>
            <a:avLst/>
            <a:gdLst/>
            <a:ahLst/>
            <a:cxnLst/>
            <a:rect l="l" t="t" r="r" b="b"/>
            <a:pathLst>
              <a:path w="8008" h="11005" extrusionOk="0">
                <a:moveTo>
                  <a:pt x="6977" y="257"/>
                </a:moveTo>
                <a:lnTo>
                  <a:pt x="6977" y="257"/>
                </a:lnTo>
                <a:cubicBezTo>
                  <a:pt x="7245" y="1584"/>
                  <a:pt x="7251" y="2901"/>
                  <a:pt x="7392" y="4230"/>
                </a:cubicBezTo>
                <a:cubicBezTo>
                  <a:pt x="7543" y="6265"/>
                  <a:pt x="7683" y="8575"/>
                  <a:pt x="7056" y="10641"/>
                </a:cubicBezTo>
                <a:lnTo>
                  <a:pt x="7056" y="10641"/>
                </a:lnTo>
                <a:cubicBezTo>
                  <a:pt x="5629" y="9766"/>
                  <a:pt x="4212" y="8782"/>
                  <a:pt x="2933" y="7925"/>
                </a:cubicBezTo>
                <a:cubicBezTo>
                  <a:pt x="2157" y="7457"/>
                  <a:pt x="1393" y="6841"/>
                  <a:pt x="777" y="6385"/>
                </a:cubicBezTo>
                <a:cubicBezTo>
                  <a:pt x="325" y="6088"/>
                  <a:pt x="596" y="5068"/>
                  <a:pt x="616" y="4587"/>
                </a:cubicBezTo>
                <a:lnTo>
                  <a:pt x="616" y="4587"/>
                </a:lnTo>
                <a:cubicBezTo>
                  <a:pt x="2776" y="3144"/>
                  <a:pt x="4943" y="1700"/>
                  <a:pt x="6977" y="257"/>
                </a:cubicBezTo>
                <a:close/>
                <a:moveTo>
                  <a:pt x="7246" y="0"/>
                </a:moveTo>
                <a:cubicBezTo>
                  <a:pt x="7155" y="0"/>
                  <a:pt x="7084" y="66"/>
                  <a:pt x="7084" y="66"/>
                </a:cubicBezTo>
                <a:lnTo>
                  <a:pt x="6936" y="66"/>
                </a:lnTo>
                <a:cubicBezTo>
                  <a:pt x="6943" y="95"/>
                  <a:pt x="6949" y="124"/>
                  <a:pt x="6955" y="152"/>
                </a:cubicBezTo>
                <a:lnTo>
                  <a:pt x="6955" y="152"/>
                </a:lnTo>
                <a:cubicBezTo>
                  <a:pt x="4694" y="1663"/>
                  <a:pt x="2424" y="3172"/>
                  <a:pt x="309" y="4538"/>
                </a:cubicBezTo>
                <a:cubicBezTo>
                  <a:pt x="292" y="4555"/>
                  <a:pt x="281" y="4570"/>
                  <a:pt x="275" y="4583"/>
                </a:cubicBezTo>
                <a:lnTo>
                  <a:pt x="275" y="4583"/>
                </a:lnTo>
                <a:cubicBezTo>
                  <a:pt x="210" y="4605"/>
                  <a:pt x="161" y="4637"/>
                  <a:pt x="161" y="4686"/>
                </a:cubicBezTo>
                <a:cubicBezTo>
                  <a:pt x="161" y="4994"/>
                  <a:pt x="1" y="6225"/>
                  <a:pt x="309" y="6533"/>
                </a:cubicBezTo>
                <a:cubicBezTo>
                  <a:pt x="925" y="7001"/>
                  <a:pt x="1701" y="7457"/>
                  <a:pt x="2465" y="7925"/>
                </a:cubicBezTo>
                <a:cubicBezTo>
                  <a:pt x="4004" y="8997"/>
                  <a:pt x="5396" y="9921"/>
                  <a:pt x="6936" y="11005"/>
                </a:cubicBezTo>
                <a:cubicBezTo>
                  <a:pt x="7084" y="11005"/>
                  <a:pt x="7244" y="11005"/>
                  <a:pt x="7392" y="10845"/>
                </a:cubicBezTo>
                <a:cubicBezTo>
                  <a:pt x="8008" y="8849"/>
                  <a:pt x="7860" y="6533"/>
                  <a:pt x="7860" y="4378"/>
                </a:cubicBezTo>
                <a:cubicBezTo>
                  <a:pt x="7700" y="2998"/>
                  <a:pt x="7552" y="1458"/>
                  <a:pt x="7392" y="66"/>
                </a:cubicBezTo>
                <a:cubicBezTo>
                  <a:pt x="7343" y="17"/>
                  <a:pt x="7292" y="0"/>
                  <a:pt x="724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2095389" y="5380716"/>
            <a:ext cx="92599" cy="410581"/>
          </a:xfrm>
          <a:custGeom>
            <a:avLst/>
            <a:gdLst/>
            <a:ahLst/>
            <a:cxnLst/>
            <a:rect l="l" t="t" r="r" b="b"/>
            <a:pathLst>
              <a:path w="2772" h="12291" extrusionOk="0">
                <a:moveTo>
                  <a:pt x="1479" y="0"/>
                </a:moveTo>
                <a:cubicBezTo>
                  <a:pt x="985" y="0"/>
                  <a:pt x="312" y="498"/>
                  <a:pt x="0" y="708"/>
                </a:cubicBezTo>
                <a:cubicBezTo>
                  <a:pt x="0" y="788"/>
                  <a:pt x="77" y="828"/>
                  <a:pt x="173" y="828"/>
                </a:cubicBezTo>
                <a:cubicBezTo>
                  <a:pt x="268" y="828"/>
                  <a:pt x="382" y="788"/>
                  <a:pt x="456" y="708"/>
                </a:cubicBezTo>
                <a:cubicBezTo>
                  <a:pt x="751" y="366"/>
                  <a:pt x="984" y="227"/>
                  <a:pt x="1168" y="227"/>
                </a:cubicBezTo>
                <a:cubicBezTo>
                  <a:pt x="1562" y="227"/>
                  <a:pt x="1739" y="856"/>
                  <a:pt x="1848" y="1484"/>
                </a:cubicBezTo>
                <a:cubicBezTo>
                  <a:pt x="2156" y="2556"/>
                  <a:pt x="2156" y="3640"/>
                  <a:pt x="2304" y="4712"/>
                </a:cubicBezTo>
                <a:cubicBezTo>
                  <a:pt x="2304" y="6251"/>
                  <a:pt x="2304" y="7643"/>
                  <a:pt x="2156" y="9183"/>
                </a:cubicBezTo>
                <a:cubicBezTo>
                  <a:pt x="2156" y="9799"/>
                  <a:pt x="1996" y="10563"/>
                  <a:pt x="1848" y="11179"/>
                </a:cubicBezTo>
                <a:cubicBezTo>
                  <a:pt x="1848" y="11487"/>
                  <a:pt x="1848" y="11795"/>
                  <a:pt x="1688" y="11955"/>
                </a:cubicBezTo>
                <a:cubicBezTo>
                  <a:pt x="1572" y="12071"/>
                  <a:pt x="1446" y="12117"/>
                  <a:pt x="1319" y="12117"/>
                </a:cubicBezTo>
                <a:cubicBezTo>
                  <a:pt x="948" y="12117"/>
                  <a:pt x="575" y="11716"/>
                  <a:pt x="456" y="11487"/>
                </a:cubicBezTo>
                <a:cubicBezTo>
                  <a:pt x="413" y="11444"/>
                  <a:pt x="357" y="11426"/>
                  <a:pt x="298" y="11426"/>
                </a:cubicBezTo>
                <a:cubicBezTo>
                  <a:pt x="155" y="11426"/>
                  <a:pt x="0" y="11533"/>
                  <a:pt x="0" y="11647"/>
                </a:cubicBezTo>
                <a:cubicBezTo>
                  <a:pt x="348" y="11994"/>
                  <a:pt x="840" y="12291"/>
                  <a:pt x="1288" y="12291"/>
                </a:cubicBezTo>
                <a:cubicBezTo>
                  <a:pt x="1633" y="12291"/>
                  <a:pt x="1952" y="12114"/>
                  <a:pt x="2156" y="11647"/>
                </a:cubicBezTo>
                <a:cubicBezTo>
                  <a:pt x="2772" y="9639"/>
                  <a:pt x="2772" y="7335"/>
                  <a:pt x="2612" y="5180"/>
                </a:cubicBezTo>
                <a:cubicBezTo>
                  <a:pt x="2612" y="3640"/>
                  <a:pt x="2612" y="1792"/>
                  <a:pt x="1996" y="400"/>
                </a:cubicBezTo>
                <a:cubicBezTo>
                  <a:pt x="1898" y="107"/>
                  <a:pt x="1708" y="0"/>
                  <a:pt x="147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1791704" y="5654237"/>
            <a:ext cx="77399" cy="182224"/>
          </a:xfrm>
          <a:custGeom>
            <a:avLst/>
            <a:gdLst/>
            <a:ahLst/>
            <a:cxnLst/>
            <a:rect l="l" t="t" r="r" b="b"/>
            <a:pathLst>
              <a:path w="2317" h="5455" extrusionOk="0">
                <a:moveTo>
                  <a:pt x="389" y="0"/>
                </a:moveTo>
                <a:cubicBezTo>
                  <a:pt x="297" y="0"/>
                  <a:pt x="160" y="71"/>
                  <a:pt x="160" y="71"/>
                </a:cubicBezTo>
                <a:cubicBezTo>
                  <a:pt x="160" y="99"/>
                  <a:pt x="160" y="127"/>
                  <a:pt x="160" y="155"/>
                </a:cubicBezTo>
                <a:lnTo>
                  <a:pt x="160" y="155"/>
                </a:lnTo>
                <a:cubicBezTo>
                  <a:pt x="112" y="188"/>
                  <a:pt x="87" y="219"/>
                  <a:pt x="160" y="219"/>
                </a:cubicBezTo>
                <a:lnTo>
                  <a:pt x="160" y="219"/>
                </a:lnTo>
                <a:cubicBezTo>
                  <a:pt x="148" y="1401"/>
                  <a:pt x="0" y="2578"/>
                  <a:pt x="0" y="3607"/>
                </a:cubicBezTo>
                <a:cubicBezTo>
                  <a:pt x="0" y="4223"/>
                  <a:pt x="0" y="4691"/>
                  <a:pt x="160" y="5146"/>
                </a:cubicBezTo>
                <a:cubicBezTo>
                  <a:pt x="160" y="5454"/>
                  <a:pt x="1084" y="5454"/>
                  <a:pt x="1232" y="5454"/>
                </a:cubicBezTo>
                <a:cubicBezTo>
                  <a:pt x="2316" y="5454"/>
                  <a:pt x="2008" y="4691"/>
                  <a:pt x="2008" y="3915"/>
                </a:cubicBezTo>
                <a:cubicBezTo>
                  <a:pt x="2008" y="2535"/>
                  <a:pt x="1848" y="1303"/>
                  <a:pt x="1700" y="71"/>
                </a:cubicBezTo>
                <a:lnTo>
                  <a:pt x="1392" y="71"/>
                </a:lnTo>
                <a:lnTo>
                  <a:pt x="1392" y="1303"/>
                </a:lnTo>
                <a:cubicBezTo>
                  <a:pt x="1540" y="2683"/>
                  <a:pt x="1848" y="3915"/>
                  <a:pt x="1700" y="5146"/>
                </a:cubicBezTo>
                <a:cubicBezTo>
                  <a:pt x="1700" y="5146"/>
                  <a:pt x="1392" y="5223"/>
                  <a:pt x="1084" y="5223"/>
                </a:cubicBezTo>
                <a:cubicBezTo>
                  <a:pt x="776" y="5223"/>
                  <a:pt x="468" y="5146"/>
                  <a:pt x="468" y="4839"/>
                </a:cubicBezTo>
                <a:lnTo>
                  <a:pt x="468" y="3151"/>
                </a:lnTo>
                <a:lnTo>
                  <a:pt x="468" y="219"/>
                </a:lnTo>
                <a:lnTo>
                  <a:pt x="776" y="219"/>
                </a:lnTo>
                <a:cubicBezTo>
                  <a:pt x="1084" y="219"/>
                  <a:pt x="1392" y="219"/>
                  <a:pt x="1392" y="71"/>
                </a:cubicBezTo>
                <a:lnTo>
                  <a:pt x="468" y="71"/>
                </a:lnTo>
                <a:cubicBezTo>
                  <a:pt x="468" y="18"/>
                  <a:pt x="434" y="0"/>
                  <a:pt x="38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2180972" y="5414656"/>
            <a:ext cx="135424" cy="74426"/>
          </a:xfrm>
          <a:custGeom>
            <a:avLst/>
            <a:gdLst/>
            <a:ahLst/>
            <a:cxnLst/>
            <a:rect l="l" t="t" r="r" b="b"/>
            <a:pathLst>
              <a:path w="4054" h="2228" extrusionOk="0">
                <a:moveTo>
                  <a:pt x="3745" y="0"/>
                </a:moveTo>
                <a:cubicBezTo>
                  <a:pt x="2513" y="776"/>
                  <a:pt x="1282" y="1540"/>
                  <a:pt x="50" y="2156"/>
                </a:cubicBezTo>
                <a:cubicBezTo>
                  <a:pt x="0" y="2209"/>
                  <a:pt x="18" y="2227"/>
                  <a:pt x="64" y="2227"/>
                </a:cubicBezTo>
                <a:cubicBezTo>
                  <a:pt x="155" y="2227"/>
                  <a:pt x="358" y="2156"/>
                  <a:pt x="358" y="2156"/>
                </a:cubicBezTo>
                <a:cubicBezTo>
                  <a:pt x="1590" y="1540"/>
                  <a:pt x="2821" y="776"/>
                  <a:pt x="405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2187954" y="5574298"/>
            <a:ext cx="164653" cy="15266"/>
          </a:xfrm>
          <a:custGeom>
            <a:avLst/>
            <a:gdLst/>
            <a:ahLst/>
            <a:cxnLst/>
            <a:rect l="l" t="t" r="r" b="b"/>
            <a:pathLst>
              <a:path w="4929" h="457" extrusionOk="0">
                <a:moveTo>
                  <a:pt x="4620" y="1"/>
                </a:moveTo>
                <a:cubicBezTo>
                  <a:pt x="3228" y="309"/>
                  <a:pt x="1689" y="148"/>
                  <a:pt x="309" y="309"/>
                </a:cubicBezTo>
                <a:cubicBezTo>
                  <a:pt x="149" y="309"/>
                  <a:pt x="1" y="456"/>
                  <a:pt x="149" y="456"/>
                </a:cubicBezTo>
                <a:cubicBezTo>
                  <a:pt x="1689" y="456"/>
                  <a:pt x="3228" y="456"/>
                  <a:pt x="4620" y="309"/>
                </a:cubicBezTo>
                <a:cubicBezTo>
                  <a:pt x="4768" y="148"/>
                  <a:pt x="4928" y="1"/>
                  <a:pt x="462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2187954" y="5682130"/>
            <a:ext cx="183226" cy="47869"/>
          </a:xfrm>
          <a:custGeom>
            <a:avLst/>
            <a:gdLst/>
            <a:ahLst/>
            <a:cxnLst/>
            <a:rect l="l" t="t" r="r" b="b"/>
            <a:pathLst>
              <a:path w="5485" h="1433" extrusionOk="0">
                <a:moveTo>
                  <a:pt x="309" y="0"/>
                </a:moveTo>
                <a:cubicBezTo>
                  <a:pt x="149" y="0"/>
                  <a:pt x="1" y="160"/>
                  <a:pt x="149" y="308"/>
                </a:cubicBezTo>
                <a:cubicBezTo>
                  <a:pt x="1849" y="616"/>
                  <a:pt x="3388" y="1084"/>
                  <a:pt x="5076" y="1392"/>
                </a:cubicBezTo>
                <a:cubicBezTo>
                  <a:pt x="5107" y="1421"/>
                  <a:pt x="5144" y="1432"/>
                  <a:pt x="5180" y="1432"/>
                </a:cubicBezTo>
                <a:cubicBezTo>
                  <a:pt x="5332" y="1432"/>
                  <a:pt x="5485" y="1232"/>
                  <a:pt x="5236" y="1232"/>
                </a:cubicBezTo>
                <a:cubicBezTo>
                  <a:pt x="3696" y="776"/>
                  <a:pt x="1996" y="468"/>
                  <a:pt x="30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3113840" y="4949692"/>
            <a:ext cx="334150" cy="323193"/>
          </a:xfrm>
          <a:custGeom>
            <a:avLst/>
            <a:gdLst/>
            <a:ahLst/>
            <a:cxnLst/>
            <a:rect l="l" t="t" r="r" b="b"/>
            <a:pathLst>
              <a:path w="10003" h="9675" extrusionOk="0">
                <a:moveTo>
                  <a:pt x="4937" y="613"/>
                </a:moveTo>
                <a:cubicBezTo>
                  <a:pt x="5344" y="1559"/>
                  <a:pt x="5729" y="2527"/>
                  <a:pt x="5999" y="3609"/>
                </a:cubicBezTo>
                <a:lnTo>
                  <a:pt x="6307" y="3609"/>
                </a:lnTo>
                <a:cubicBezTo>
                  <a:pt x="7269" y="3609"/>
                  <a:pt x="8221" y="3725"/>
                  <a:pt x="9283" y="3751"/>
                </a:cubicBezTo>
                <a:lnTo>
                  <a:pt x="9283" y="3751"/>
                </a:lnTo>
                <a:cubicBezTo>
                  <a:pt x="8568" y="4547"/>
                  <a:pt x="7762" y="5251"/>
                  <a:pt x="7083" y="6072"/>
                </a:cubicBezTo>
                <a:lnTo>
                  <a:pt x="6923" y="6072"/>
                </a:lnTo>
                <a:cubicBezTo>
                  <a:pt x="7476" y="7179"/>
                  <a:pt x="7910" y="8156"/>
                  <a:pt x="8323" y="9236"/>
                </a:cubicBezTo>
                <a:lnTo>
                  <a:pt x="8323" y="9236"/>
                </a:lnTo>
                <a:lnTo>
                  <a:pt x="6923" y="8536"/>
                </a:lnTo>
                <a:cubicBezTo>
                  <a:pt x="6507" y="8390"/>
                  <a:pt x="5702" y="7741"/>
                  <a:pt x="5208" y="7741"/>
                </a:cubicBezTo>
                <a:cubicBezTo>
                  <a:pt x="5161" y="7741"/>
                  <a:pt x="5116" y="7747"/>
                  <a:pt x="5075" y="7760"/>
                </a:cubicBezTo>
                <a:cubicBezTo>
                  <a:pt x="4620" y="7760"/>
                  <a:pt x="4004" y="8228"/>
                  <a:pt x="3536" y="8376"/>
                </a:cubicBezTo>
                <a:cubicBezTo>
                  <a:pt x="3052" y="8618"/>
                  <a:pt x="2478" y="8859"/>
                  <a:pt x="1955" y="9101"/>
                </a:cubicBezTo>
                <a:lnTo>
                  <a:pt x="1955" y="9101"/>
                </a:lnTo>
                <a:cubicBezTo>
                  <a:pt x="2255" y="8139"/>
                  <a:pt x="2646" y="7184"/>
                  <a:pt x="2920" y="6220"/>
                </a:cubicBezTo>
                <a:cubicBezTo>
                  <a:pt x="3080" y="6220"/>
                  <a:pt x="2920" y="6220"/>
                  <a:pt x="2920" y="6072"/>
                </a:cubicBezTo>
                <a:cubicBezTo>
                  <a:pt x="2209" y="5350"/>
                  <a:pt x="1358" y="4638"/>
                  <a:pt x="499" y="3917"/>
                </a:cubicBezTo>
                <a:lnTo>
                  <a:pt x="499" y="3917"/>
                </a:lnTo>
                <a:cubicBezTo>
                  <a:pt x="1640" y="3915"/>
                  <a:pt x="2888" y="3902"/>
                  <a:pt x="4004" y="3756"/>
                </a:cubicBezTo>
                <a:cubicBezTo>
                  <a:pt x="4004" y="3756"/>
                  <a:pt x="4152" y="3756"/>
                  <a:pt x="4152" y="3609"/>
                </a:cubicBezTo>
                <a:cubicBezTo>
                  <a:pt x="4414" y="2687"/>
                  <a:pt x="4675" y="1658"/>
                  <a:pt x="4937" y="613"/>
                </a:cubicBezTo>
                <a:close/>
                <a:moveTo>
                  <a:pt x="4921" y="0"/>
                </a:moveTo>
                <a:cubicBezTo>
                  <a:pt x="4787" y="0"/>
                  <a:pt x="4663" y="107"/>
                  <a:pt x="4768" y="221"/>
                </a:cubicBezTo>
                <a:cubicBezTo>
                  <a:pt x="4620" y="677"/>
                  <a:pt x="4460" y="1293"/>
                  <a:pt x="4312" y="1761"/>
                </a:cubicBezTo>
                <a:cubicBezTo>
                  <a:pt x="4152" y="2217"/>
                  <a:pt x="4004" y="2685"/>
                  <a:pt x="4004" y="3141"/>
                </a:cubicBezTo>
                <a:cubicBezTo>
                  <a:pt x="3844" y="3141"/>
                  <a:pt x="3844" y="3301"/>
                  <a:pt x="3844" y="3449"/>
                </a:cubicBezTo>
                <a:cubicBezTo>
                  <a:pt x="3840" y="3456"/>
                  <a:pt x="3837" y="3463"/>
                  <a:pt x="3833" y="3470"/>
                </a:cubicBezTo>
                <a:lnTo>
                  <a:pt x="3833" y="3470"/>
                </a:lnTo>
                <a:cubicBezTo>
                  <a:pt x="2658" y="3609"/>
                  <a:pt x="1483" y="3609"/>
                  <a:pt x="308" y="3609"/>
                </a:cubicBezTo>
                <a:cubicBezTo>
                  <a:pt x="148" y="3609"/>
                  <a:pt x="0" y="3756"/>
                  <a:pt x="148" y="3917"/>
                </a:cubicBezTo>
                <a:lnTo>
                  <a:pt x="2593" y="6361"/>
                </a:lnTo>
                <a:lnTo>
                  <a:pt x="2593" y="6361"/>
                </a:lnTo>
                <a:cubicBezTo>
                  <a:pt x="2574" y="6420"/>
                  <a:pt x="2537" y="6536"/>
                  <a:pt x="2464" y="6688"/>
                </a:cubicBezTo>
                <a:cubicBezTo>
                  <a:pt x="2304" y="6996"/>
                  <a:pt x="2156" y="7452"/>
                  <a:pt x="1996" y="7760"/>
                </a:cubicBezTo>
                <a:cubicBezTo>
                  <a:pt x="1848" y="8376"/>
                  <a:pt x="1688" y="8844"/>
                  <a:pt x="1380" y="9460"/>
                </a:cubicBezTo>
                <a:cubicBezTo>
                  <a:pt x="1380" y="9608"/>
                  <a:pt x="1540" y="9608"/>
                  <a:pt x="1688" y="9608"/>
                </a:cubicBezTo>
                <a:cubicBezTo>
                  <a:pt x="2909" y="8997"/>
                  <a:pt x="3985" y="8544"/>
                  <a:pt x="5204" y="7936"/>
                </a:cubicBezTo>
                <a:lnTo>
                  <a:pt x="5204" y="7936"/>
                </a:lnTo>
                <a:cubicBezTo>
                  <a:pt x="4951" y="8068"/>
                  <a:pt x="5247" y="8074"/>
                  <a:pt x="5544" y="8228"/>
                </a:cubicBezTo>
                <a:cubicBezTo>
                  <a:pt x="5852" y="8376"/>
                  <a:pt x="6307" y="8536"/>
                  <a:pt x="6615" y="8844"/>
                </a:cubicBezTo>
                <a:cubicBezTo>
                  <a:pt x="7231" y="8992"/>
                  <a:pt x="7847" y="9300"/>
                  <a:pt x="8463" y="9608"/>
                </a:cubicBezTo>
                <a:cubicBezTo>
                  <a:pt x="8510" y="9655"/>
                  <a:pt x="8570" y="9674"/>
                  <a:pt x="8628" y="9674"/>
                </a:cubicBezTo>
                <a:cubicBezTo>
                  <a:pt x="8764" y="9674"/>
                  <a:pt x="8884" y="9564"/>
                  <a:pt x="8771" y="9460"/>
                </a:cubicBezTo>
                <a:cubicBezTo>
                  <a:pt x="8321" y="8389"/>
                  <a:pt x="7858" y="7174"/>
                  <a:pt x="7408" y="6111"/>
                </a:cubicBezTo>
                <a:lnTo>
                  <a:pt x="7408" y="6111"/>
                </a:lnTo>
                <a:cubicBezTo>
                  <a:pt x="7451" y="6104"/>
                  <a:pt x="7571" y="5883"/>
                  <a:pt x="7699" y="5764"/>
                </a:cubicBezTo>
                <a:cubicBezTo>
                  <a:pt x="8007" y="5604"/>
                  <a:pt x="8155" y="5296"/>
                  <a:pt x="8463" y="4988"/>
                </a:cubicBezTo>
                <a:lnTo>
                  <a:pt x="9855" y="3609"/>
                </a:lnTo>
                <a:cubicBezTo>
                  <a:pt x="10003" y="3449"/>
                  <a:pt x="9855" y="3449"/>
                  <a:pt x="9695" y="3449"/>
                </a:cubicBezTo>
                <a:lnTo>
                  <a:pt x="6923" y="3449"/>
                </a:lnTo>
                <a:cubicBezTo>
                  <a:pt x="6775" y="3449"/>
                  <a:pt x="6615" y="3301"/>
                  <a:pt x="6467" y="3301"/>
                </a:cubicBezTo>
                <a:cubicBezTo>
                  <a:pt x="6443" y="3301"/>
                  <a:pt x="6422" y="3301"/>
                  <a:pt x="6403" y="3301"/>
                </a:cubicBezTo>
                <a:lnTo>
                  <a:pt x="6403" y="3301"/>
                </a:lnTo>
                <a:cubicBezTo>
                  <a:pt x="5958" y="2265"/>
                  <a:pt x="5522" y="1096"/>
                  <a:pt x="5075" y="61"/>
                </a:cubicBezTo>
                <a:cubicBezTo>
                  <a:pt x="5075" y="18"/>
                  <a:pt x="5049" y="0"/>
                  <a:pt x="5013" y="0"/>
                </a:cubicBezTo>
                <a:cubicBezTo>
                  <a:pt x="5001" y="0"/>
                  <a:pt x="4987" y="2"/>
                  <a:pt x="4973" y="6"/>
                </a:cubicBezTo>
                <a:lnTo>
                  <a:pt x="4973" y="6"/>
                </a:lnTo>
                <a:cubicBezTo>
                  <a:pt x="4956" y="2"/>
                  <a:pt x="4939" y="0"/>
                  <a:pt x="492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3967672" y="4568374"/>
            <a:ext cx="586425" cy="440144"/>
          </a:xfrm>
          <a:custGeom>
            <a:avLst/>
            <a:gdLst/>
            <a:ahLst/>
            <a:cxnLst/>
            <a:rect l="l" t="t" r="r" b="b"/>
            <a:pathLst>
              <a:path w="17555" h="13176" extrusionOk="0">
                <a:moveTo>
                  <a:pt x="594" y="85"/>
                </a:moveTo>
                <a:cubicBezTo>
                  <a:pt x="691" y="85"/>
                  <a:pt x="845" y="162"/>
                  <a:pt x="1073" y="242"/>
                </a:cubicBezTo>
                <a:cubicBezTo>
                  <a:pt x="1073" y="4085"/>
                  <a:pt x="1233" y="7941"/>
                  <a:pt x="1381" y="11944"/>
                </a:cubicBezTo>
                <a:cubicBezTo>
                  <a:pt x="4991" y="11830"/>
                  <a:pt x="8594" y="11723"/>
                  <a:pt x="12144" y="11723"/>
                </a:cubicBezTo>
                <a:cubicBezTo>
                  <a:pt x="13596" y="11723"/>
                  <a:pt x="15040" y="11741"/>
                  <a:pt x="16471" y="11784"/>
                </a:cubicBezTo>
                <a:cubicBezTo>
                  <a:pt x="16939" y="11784"/>
                  <a:pt x="17087" y="11784"/>
                  <a:pt x="17087" y="12252"/>
                </a:cubicBezTo>
                <a:lnTo>
                  <a:pt x="17087" y="12868"/>
                </a:lnTo>
                <a:lnTo>
                  <a:pt x="13859" y="12868"/>
                </a:lnTo>
                <a:cubicBezTo>
                  <a:pt x="10619" y="13016"/>
                  <a:pt x="7392" y="13016"/>
                  <a:pt x="4152" y="13016"/>
                </a:cubicBezTo>
                <a:cubicBezTo>
                  <a:pt x="3681" y="13016"/>
                  <a:pt x="3130" y="13057"/>
                  <a:pt x="2561" y="13057"/>
                </a:cubicBezTo>
                <a:cubicBezTo>
                  <a:pt x="2014" y="13057"/>
                  <a:pt x="1450" y="13019"/>
                  <a:pt x="925" y="12868"/>
                </a:cubicBezTo>
                <a:cubicBezTo>
                  <a:pt x="617" y="12868"/>
                  <a:pt x="617" y="9788"/>
                  <a:pt x="617" y="9628"/>
                </a:cubicBezTo>
                <a:cubicBezTo>
                  <a:pt x="617" y="7633"/>
                  <a:pt x="457" y="5625"/>
                  <a:pt x="457" y="3629"/>
                </a:cubicBezTo>
                <a:lnTo>
                  <a:pt x="457" y="1166"/>
                </a:lnTo>
                <a:lnTo>
                  <a:pt x="457" y="389"/>
                </a:lnTo>
                <a:cubicBezTo>
                  <a:pt x="457" y="162"/>
                  <a:pt x="497" y="85"/>
                  <a:pt x="594" y="85"/>
                </a:cubicBezTo>
                <a:close/>
                <a:moveTo>
                  <a:pt x="790" y="0"/>
                </a:moveTo>
                <a:cubicBezTo>
                  <a:pt x="410" y="0"/>
                  <a:pt x="100" y="136"/>
                  <a:pt x="1" y="550"/>
                </a:cubicBezTo>
                <a:cubicBezTo>
                  <a:pt x="1" y="1781"/>
                  <a:pt x="1" y="3013"/>
                  <a:pt x="149" y="4245"/>
                </a:cubicBezTo>
                <a:cubicBezTo>
                  <a:pt x="149" y="7017"/>
                  <a:pt x="309" y="9936"/>
                  <a:pt x="457" y="12708"/>
                </a:cubicBezTo>
                <a:cubicBezTo>
                  <a:pt x="457" y="13176"/>
                  <a:pt x="925" y="13176"/>
                  <a:pt x="1381" y="13176"/>
                </a:cubicBezTo>
                <a:lnTo>
                  <a:pt x="4768" y="13176"/>
                </a:lnTo>
                <a:cubicBezTo>
                  <a:pt x="8008" y="13176"/>
                  <a:pt x="11235" y="13176"/>
                  <a:pt x="14475" y="13016"/>
                </a:cubicBezTo>
                <a:lnTo>
                  <a:pt x="17087" y="13016"/>
                </a:lnTo>
                <a:cubicBezTo>
                  <a:pt x="17247" y="13016"/>
                  <a:pt x="17395" y="13016"/>
                  <a:pt x="17395" y="12868"/>
                </a:cubicBezTo>
                <a:cubicBezTo>
                  <a:pt x="17555" y="11944"/>
                  <a:pt x="17555" y="11636"/>
                  <a:pt x="16631" y="11636"/>
                </a:cubicBezTo>
                <a:lnTo>
                  <a:pt x="3697" y="11636"/>
                </a:lnTo>
                <a:cubicBezTo>
                  <a:pt x="2920" y="11784"/>
                  <a:pt x="2305" y="11784"/>
                  <a:pt x="1541" y="11784"/>
                </a:cubicBezTo>
                <a:cubicBezTo>
                  <a:pt x="1849" y="11784"/>
                  <a:pt x="1689" y="9628"/>
                  <a:pt x="1689" y="9320"/>
                </a:cubicBezTo>
                <a:cubicBezTo>
                  <a:pt x="1541" y="6401"/>
                  <a:pt x="1541" y="3469"/>
                  <a:pt x="1381" y="550"/>
                </a:cubicBezTo>
                <a:lnTo>
                  <a:pt x="1381" y="118"/>
                </a:lnTo>
                <a:lnTo>
                  <a:pt x="1381" y="118"/>
                </a:lnTo>
                <a:cubicBezTo>
                  <a:pt x="1419" y="97"/>
                  <a:pt x="1430" y="82"/>
                  <a:pt x="1381" y="82"/>
                </a:cubicBezTo>
                <a:cubicBezTo>
                  <a:pt x="1178" y="33"/>
                  <a:pt x="976" y="0"/>
                  <a:pt x="79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4039693" y="4684256"/>
            <a:ext cx="591369" cy="220072"/>
          </a:xfrm>
          <a:custGeom>
            <a:avLst/>
            <a:gdLst/>
            <a:ahLst/>
            <a:cxnLst/>
            <a:rect l="l" t="t" r="r" b="b"/>
            <a:pathLst>
              <a:path w="17703" h="6588" extrusionOk="0">
                <a:moveTo>
                  <a:pt x="17394" y="0"/>
                </a:moveTo>
                <a:cubicBezTo>
                  <a:pt x="15647" y="1316"/>
                  <a:pt x="13901" y="2489"/>
                  <a:pt x="12289" y="3779"/>
                </a:cubicBezTo>
                <a:lnTo>
                  <a:pt x="12289" y="3779"/>
                </a:lnTo>
                <a:cubicBezTo>
                  <a:pt x="12001" y="3019"/>
                  <a:pt x="11846" y="2131"/>
                  <a:pt x="11703" y="1392"/>
                </a:cubicBezTo>
                <a:cubicBezTo>
                  <a:pt x="11703" y="1339"/>
                  <a:pt x="11669" y="1321"/>
                  <a:pt x="11623" y="1321"/>
                </a:cubicBezTo>
                <a:cubicBezTo>
                  <a:pt x="11532" y="1321"/>
                  <a:pt x="11395" y="1392"/>
                  <a:pt x="11395" y="1392"/>
                </a:cubicBezTo>
                <a:cubicBezTo>
                  <a:pt x="9635" y="2706"/>
                  <a:pt x="7875" y="4031"/>
                  <a:pt x="6115" y="5485"/>
                </a:cubicBezTo>
                <a:lnTo>
                  <a:pt x="6115" y="5485"/>
                </a:lnTo>
                <a:cubicBezTo>
                  <a:pt x="5653" y="4888"/>
                  <a:pt x="5056" y="4287"/>
                  <a:pt x="4460" y="3548"/>
                </a:cubicBezTo>
                <a:lnTo>
                  <a:pt x="4152" y="3696"/>
                </a:lnTo>
                <a:lnTo>
                  <a:pt x="1" y="6467"/>
                </a:lnTo>
                <a:cubicBezTo>
                  <a:pt x="1" y="6547"/>
                  <a:pt x="78" y="6587"/>
                  <a:pt x="155" y="6587"/>
                </a:cubicBezTo>
                <a:cubicBezTo>
                  <a:pt x="232" y="6587"/>
                  <a:pt x="309" y="6547"/>
                  <a:pt x="309" y="6467"/>
                </a:cubicBezTo>
                <a:lnTo>
                  <a:pt x="4273" y="3820"/>
                </a:lnTo>
                <a:lnTo>
                  <a:pt x="4273" y="3820"/>
                </a:lnTo>
                <a:cubicBezTo>
                  <a:pt x="4831" y="4414"/>
                  <a:pt x="5277" y="5128"/>
                  <a:pt x="5852" y="5703"/>
                </a:cubicBezTo>
                <a:cubicBezTo>
                  <a:pt x="5890" y="5662"/>
                  <a:pt x="5929" y="5632"/>
                  <a:pt x="5966" y="5609"/>
                </a:cubicBezTo>
                <a:lnTo>
                  <a:pt x="5966" y="5609"/>
                </a:lnTo>
                <a:cubicBezTo>
                  <a:pt x="5928" y="5640"/>
                  <a:pt x="5890" y="5672"/>
                  <a:pt x="5852" y="5703"/>
                </a:cubicBezTo>
                <a:cubicBezTo>
                  <a:pt x="5852" y="5703"/>
                  <a:pt x="6160" y="5703"/>
                  <a:pt x="6160" y="5543"/>
                </a:cubicBezTo>
                <a:lnTo>
                  <a:pt x="11295" y="1698"/>
                </a:lnTo>
                <a:lnTo>
                  <a:pt x="11295" y="1698"/>
                </a:lnTo>
                <a:cubicBezTo>
                  <a:pt x="11565" y="2439"/>
                  <a:pt x="11724" y="3291"/>
                  <a:pt x="12011" y="4004"/>
                </a:cubicBezTo>
                <a:cubicBezTo>
                  <a:pt x="12011" y="4057"/>
                  <a:pt x="12028" y="4075"/>
                  <a:pt x="12055" y="4075"/>
                </a:cubicBezTo>
                <a:cubicBezTo>
                  <a:pt x="12111" y="4075"/>
                  <a:pt x="12212" y="4004"/>
                  <a:pt x="12319" y="4004"/>
                </a:cubicBezTo>
                <a:cubicBezTo>
                  <a:pt x="14007" y="2624"/>
                  <a:pt x="15854" y="1392"/>
                  <a:pt x="1770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"/>
          <p:cNvSpPr/>
          <p:nvPr/>
        </p:nvSpPr>
        <p:spPr>
          <a:xfrm>
            <a:off x="4523197" y="4669023"/>
            <a:ext cx="118153" cy="89626"/>
          </a:xfrm>
          <a:custGeom>
            <a:avLst/>
            <a:gdLst/>
            <a:ahLst/>
            <a:cxnLst/>
            <a:rect l="l" t="t" r="r" b="b"/>
            <a:pathLst>
              <a:path w="3537" h="2683" extrusionOk="0">
                <a:moveTo>
                  <a:pt x="3388" y="0"/>
                </a:moveTo>
                <a:cubicBezTo>
                  <a:pt x="2304" y="308"/>
                  <a:pt x="1233" y="456"/>
                  <a:pt x="309" y="764"/>
                </a:cubicBezTo>
                <a:cubicBezTo>
                  <a:pt x="1" y="764"/>
                  <a:pt x="149" y="924"/>
                  <a:pt x="309" y="924"/>
                </a:cubicBezTo>
                <a:cubicBezTo>
                  <a:pt x="1302" y="776"/>
                  <a:pt x="2168" y="501"/>
                  <a:pt x="3152" y="343"/>
                </a:cubicBezTo>
                <a:lnTo>
                  <a:pt x="3152" y="343"/>
                </a:lnTo>
                <a:cubicBezTo>
                  <a:pt x="2869" y="1076"/>
                  <a:pt x="2587" y="1911"/>
                  <a:pt x="2304" y="2612"/>
                </a:cubicBezTo>
                <a:cubicBezTo>
                  <a:pt x="2304" y="2665"/>
                  <a:pt x="2339" y="2683"/>
                  <a:pt x="2384" y="2683"/>
                </a:cubicBezTo>
                <a:cubicBezTo>
                  <a:pt x="2475" y="2683"/>
                  <a:pt x="2612" y="2612"/>
                  <a:pt x="2612" y="2612"/>
                </a:cubicBezTo>
                <a:cubicBezTo>
                  <a:pt x="2920" y="1688"/>
                  <a:pt x="3228" y="924"/>
                  <a:pt x="3536" y="148"/>
                </a:cubicBezTo>
                <a:cubicBezTo>
                  <a:pt x="3536" y="0"/>
                  <a:pt x="3388" y="0"/>
                  <a:pt x="338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3535612" y="5361442"/>
            <a:ext cx="329240" cy="359104"/>
          </a:xfrm>
          <a:custGeom>
            <a:avLst/>
            <a:gdLst/>
            <a:ahLst/>
            <a:cxnLst/>
            <a:rect l="l" t="t" r="r" b="b"/>
            <a:pathLst>
              <a:path w="9856" h="10750" extrusionOk="0">
                <a:moveTo>
                  <a:pt x="5343" y="206"/>
                </a:moveTo>
                <a:cubicBezTo>
                  <a:pt x="5770" y="206"/>
                  <a:pt x="6199" y="257"/>
                  <a:pt x="6616" y="361"/>
                </a:cubicBezTo>
                <a:cubicBezTo>
                  <a:pt x="8771" y="977"/>
                  <a:pt x="9855" y="4057"/>
                  <a:pt x="8931" y="5905"/>
                </a:cubicBezTo>
                <a:cubicBezTo>
                  <a:pt x="8463" y="6681"/>
                  <a:pt x="7847" y="7297"/>
                  <a:pt x="7232" y="7752"/>
                </a:cubicBezTo>
                <a:cubicBezTo>
                  <a:pt x="6924" y="7912"/>
                  <a:pt x="6616" y="7912"/>
                  <a:pt x="6616" y="8368"/>
                </a:cubicBezTo>
                <a:lnTo>
                  <a:pt x="6616" y="10524"/>
                </a:lnTo>
                <a:lnTo>
                  <a:pt x="4312" y="10524"/>
                </a:lnTo>
                <a:lnTo>
                  <a:pt x="4312" y="8368"/>
                </a:lnTo>
                <a:lnTo>
                  <a:pt x="4152" y="8368"/>
                </a:lnTo>
                <a:cubicBezTo>
                  <a:pt x="2304" y="7752"/>
                  <a:pt x="1232" y="5757"/>
                  <a:pt x="1232" y="3749"/>
                </a:cubicBezTo>
                <a:cubicBezTo>
                  <a:pt x="1232" y="1446"/>
                  <a:pt x="3248" y="206"/>
                  <a:pt x="5343" y="206"/>
                </a:cubicBezTo>
                <a:close/>
                <a:moveTo>
                  <a:pt x="5393" y="0"/>
                </a:moveTo>
                <a:cubicBezTo>
                  <a:pt x="5130" y="0"/>
                  <a:pt x="4871" y="19"/>
                  <a:pt x="4620" y="53"/>
                </a:cubicBezTo>
                <a:cubicBezTo>
                  <a:pt x="1540" y="361"/>
                  <a:pt x="1" y="3441"/>
                  <a:pt x="1380" y="6373"/>
                </a:cubicBezTo>
                <a:cubicBezTo>
                  <a:pt x="1848" y="7297"/>
                  <a:pt x="2772" y="8060"/>
                  <a:pt x="3696" y="8368"/>
                </a:cubicBezTo>
                <a:cubicBezTo>
                  <a:pt x="4004" y="8528"/>
                  <a:pt x="3844" y="8368"/>
                  <a:pt x="3844" y="8984"/>
                </a:cubicBezTo>
                <a:lnTo>
                  <a:pt x="3844" y="10684"/>
                </a:lnTo>
                <a:cubicBezTo>
                  <a:pt x="3844" y="10733"/>
                  <a:pt x="3896" y="10750"/>
                  <a:pt x="3965" y="10750"/>
                </a:cubicBezTo>
                <a:cubicBezTo>
                  <a:pt x="4104" y="10750"/>
                  <a:pt x="4312" y="10684"/>
                  <a:pt x="4312" y="10684"/>
                </a:cubicBezTo>
                <a:lnTo>
                  <a:pt x="6924" y="10684"/>
                </a:lnTo>
                <a:lnTo>
                  <a:pt x="6924" y="9144"/>
                </a:lnTo>
                <a:lnTo>
                  <a:pt x="6924" y="8220"/>
                </a:lnTo>
                <a:cubicBezTo>
                  <a:pt x="6924" y="8060"/>
                  <a:pt x="7392" y="7752"/>
                  <a:pt x="7700" y="7604"/>
                </a:cubicBezTo>
                <a:cubicBezTo>
                  <a:pt x="8931" y="6681"/>
                  <a:pt x="9695" y="5449"/>
                  <a:pt x="9695" y="3909"/>
                </a:cubicBezTo>
                <a:cubicBezTo>
                  <a:pt x="9547" y="2677"/>
                  <a:pt x="8771" y="1445"/>
                  <a:pt x="7847" y="669"/>
                </a:cubicBezTo>
                <a:cubicBezTo>
                  <a:pt x="7140" y="197"/>
                  <a:pt x="6251" y="0"/>
                  <a:pt x="539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"/>
          <p:cNvSpPr/>
          <p:nvPr/>
        </p:nvSpPr>
        <p:spPr>
          <a:xfrm>
            <a:off x="3659077" y="5712328"/>
            <a:ext cx="118120" cy="82978"/>
          </a:xfrm>
          <a:custGeom>
            <a:avLst/>
            <a:gdLst/>
            <a:ahLst/>
            <a:cxnLst/>
            <a:rect l="l" t="t" r="r" b="b"/>
            <a:pathLst>
              <a:path w="3536" h="2484" extrusionOk="0">
                <a:moveTo>
                  <a:pt x="2942" y="328"/>
                </a:moveTo>
                <a:lnTo>
                  <a:pt x="2942" y="328"/>
                </a:lnTo>
                <a:cubicBezTo>
                  <a:pt x="3060" y="1214"/>
                  <a:pt x="2863" y="2176"/>
                  <a:pt x="1848" y="2176"/>
                </a:cubicBezTo>
                <a:cubicBezTo>
                  <a:pt x="831" y="2176"/>
                  <a:pt x="497" y="1093"/>
                  <a:pt x="592" y="328"/>
                </a:cubicBezTo>
                <a:close/>
                <a:moveTo>
                  <a:pt x="484" y="0"/>
                </a:moveTo>
                <a:cubicBezTo>
                  <a:pt x="445" y="0"/>
                  <a:pt x="402" y="12"/>
                  <a:pt x="358" y="32"/>
                </a:cubicBezTo>
                <a:lnTo>
                  <a:pt x="358" y="32"/>
                </a:lnTo>
                <a:cubicBezTo>
                  <a:pt x="310" y="45"/>
                  <a:pt x="275" y="68"/>
                  <a:pt x="249" y="95"/>
                </a:cubicBezTo>
                <a:lnTo>
                  <a:pt x="249" y="95"/>
                </a:lnTo>
                <a:cubicBezTo>
                  <a:pt x="212" y="121"/>
                  <a:pt x="178" y="150"/>
                  <a:pt x="148" y="180"/>
                </a:cubicBezTo>
                <a:cubicBezTo>
                  <a:pt x="0" y="1252"/>
                  <a:pt x="616" y="2484"/>
                  <a:pt x="1848" y="2484"/>
                </a:cubicBezTo>
                <a:cubicBezTo>
                  <a:pt x="3228" y="2336"/>
                  <a:pt x="3536" y="1252"/>
                  <a:pt x="3228" y="20"/>
                </a:cubicBezTo>
                <a:lnTo>
                  <a:pt x="555" y="20"/>
                </a:lnTo>
                <a:cubicBezTo>
                  <a:pt x="535" y="6"/>
                  <a:pt x="511" y="0"/>
                  <a:pt x="48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"/>
          <p:cNvSpPr/>
          <p:nvPr/>
        </p:nvSpPr>
        <p:spPr>
          <a:xfrm>
            <a:off x="3663987" y="5518846"/>
            <a:ext cx="90160" cy="201699"/>
          </a:xfrm>
          <a:custGeom>
            <a:avLst/>
            <a:gdLst/>
            <a:ahLst/>
            <a:cxnLst/>
            <a:rect l="l" t="t" r="r" b="b"/>
            <a:pathLst>
              <a:path w="2699" h="6038" extrusionOk="0">
                <a:moveTo>
                  <a:pt x="2526" y="1"/>
                </a:moveTo>
                <a:cubicBezTo>
                  <a:pt x="2431" y="1"/>
                  <a:pt x="2317" y="41"/>
                  <a:pt x="2317" y="121"/>
                </a:cubicBezTo>
                <a:cubicBezTo>
                  <a:pt x="2055" y="1815"/>
                  <a:pt x="1679" y="3402"/>
                  <a:pt x="1382" y="5071"/>
                </a:cubicBezTo>
                <a:lnTo>
                  <a:pt x="1382" y="5071"/>
                </a:lnTo>
                <a:cubicBezTo>
                  <a:pt x="1090" y="3778"/>
                  <a:pt x="728" y="2485"/>
                  <a:pt x="469" y="1193"/>
                </a:cubicBezTo>
                <a:cubicBezTo>
                  <a:pt x="389" y="1119"/>
                  <a:pt x="272" y="1082"/>
                  <a:pt x="175" y="1082"/>
                </a:cubicBezTo>
                <a:cubicBezTo>
                  <a:pt x="78" y="1082"/>
                  <a:pt x="1" y="1119"/>
                  <a:pt x="1" y="1193"/>
                </a:cubicBezTo>
                <a:cubicBezTo>
                  <a:pt x="469" y="2892"/>
                  <a:pt x="777" y="4432"/>
                  <a:pt x="1233" y="5972"/>
                </a:cubicBezTo>
                <a:cubicBezTo>
                  <a:pt x="1233" y="6021"/>
                  <a:pt x="1267" y="6038"/>
                  <a:pt x="1313" y="6038"/>
                </a:cubicBezTo>
                <a:cubicBezTo>
                  <a:pt x="1404" y="6038"/>
                  <a:pt x="1541" y="5972"/>
                  <a:pt x="1541" y="5972"/>
                </a:cubicBezTo>
                <a:cubicBezTo>
                  <a:pt x="2009" y="3964"/>
                  <a:pt x="2317" y="1969"/>
                  <a:pt x="2625" y="121"/>
                </a:cubicBezTo>
                <a:cubicBezTo>
                  <a:pt x="2699" y="41"/>
                  <a:pt x="2622" y="1"/>
                  <a:pt x="252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3638499" y="5548376"/>
            <a:ext cx="138698" cy="46533"/>
          </a:xfrm>
          <a:custGeom>
            <a:avLst/>
            <a:gdLst/>
            <a:ahLst/>
            <a:cxnLst/>
            <a:rect l="l" t="t" r="r" b="b"/>
            <a:pathLst>
              <a:path w="4152" h="1393" extrusionOk="0">
                <a:moveTo>
                  <a:pt x="4004" y="1"/>
                </a:moveTo>
                <a:cubicBezTo>
                  <a:pt x="2772" y="469"/>
                  <a:pt x="1540" y="777"/>
                  <a:pt x="308" y="1232"/>
                </a:cubicBezTo>
                <a:cubicBezTo>
                  <a:pt x="0" y="1232"/>
                  <a:pt x="148" y="1393"/>
                  <a:pt x="308" y="1393"/>
                </a:cubicBezTo>
                <a:cubicBezTo>
                  <a:pt x="1540" y="924"/>
                  <a:pt x="2772" y="617"/>
                  <a:pt x="4004" y="161"/>
                </a:cubicBezTo>
                <a:cubicBezTo>
                  <a:pt x="4152" y="161"/>
                  <a:pt x="4152" y="1"/>
                  <a:pt x="400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3710487" y="5210217"/>
            <a:ext cx="15266" cy="126171"/>
          </a:xfrm>
          <a:custGeom>
            <a:avLst/>
            <a:gdLst/>
            <a:ahLst/>
            <a:cxnLst/>
            <a:rect l="l" t="t" r="r" b="b"/>
            <a:pathLst>
              <a:path w="457" h="3777" extrusionOk="0">
                <a:moveTo>
                  <a:pt x="229" y="1"/>
                </a:moveTo>
                <a:cubicBezTo>
                  <a:pt x="115" y="1"/>
                  <a:pt x="1" y="41"/>
                  <a:pt x="1" y="121"/>
                </a:cubicBezTo>
                <a:lnTo>
                  <a:pt x="1" y="3656"/>
                </a:lnTo>
                <a:cubicBezTo>
                  <a:pt x="1" y="3737"/>
                  <a:pt x="115" y="3777"/>
                  <a:pt x="229" y="3777"/>
                </a:cubicBezTo>
                <a:cubicBezTo>
                  <a:pt x="343" y="3777"/>
                  <a:pt x="457" y="3737"/>
                  <a:pt x="457" y="3656"/>
                </a:cubicBezTo>
                <a:lnTo>
                  <a:pt x="457" y="121"/>
                </a:lnTo>
                <a:cubicBezTo>
                  <a:pt x="457" y="41"/>
                  <a:pt x="343" y="1"/>
                  <a:pt x="22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3545901" y="5250036"/>
            <a:ext cx="66710" cy="92632"/>
          </a:xfrm>
          <a:custGeom>
            <a:avLst/>
            <a:gdLst/>
            <a:ahLst/>
            <a:cxnLst/>
            <a:rect l="l" t="t" r="r" b="b"/>
            <a:pathLst>
              <a:path w="1997" h="2773" extrusionOk="0">
                <a:moveTo>
                  <a:pt x="309" y="1"/>
                </a:moveTo>
                <a:lnTo>
                  <a:pt x="1" y="161"/>
                </a:lnTo>
                <a:cubicBezTo>
                  <a:pt x="617" y="925"/>
                  <a:pt x="1072" y="1849"/>
                  <a:pt x="1688" y="2772"/>
                </a:cubicBezTo>
                <a:lnTo>
                  <a:pt x="1996" y="2625"/>
                </a:lnTo>
                <a:cubicBezTo>
                  <a:pt x="1380" y="1849"/>
                  <a:pt x="924" y="925"/>
                  <a:pt x="30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3427380" y="5327402"/>
            <a:ext cx="123498" cy="66710"/>
          </a:xfrm>
          <a:custGeom>
            <a:avLst/>
            <a:gdLst/>
            <a:ahLst/>
            <a:cxnLst/>
            <a:rect l="l" t="t" r="r" b="b"/>
            <a:pathLst>
              <a:path w="3697" h="1997" extrusionOk="0">
                <a:moveTo>
                  <a:pt x="469" y="1"/>
                </a:moveTo>
                <a:cubicBezTo>
                  <a:pt x="309" y="1"/>
                  <a:pt x="1" y="148"/>
                  <a:pt x="161" y="309"/>
                </a:cubicBezTo>
                <a:cubicBezTo>
                  <a:pt x="1233" y="764"/>
                  <a:pt x="2157" y="1380"/>
                  <a:pt x="3241" y="1996"/>
                </a:cubicBezTo>
                <a:cubicBezTo>
                  <a:pt x="3388" y="1996"/>
                  <a:pt x="3696" y="1848"/>
                  <a:pt x="3388" y="1848"/>
                </a:cubicBezTo>
                <a:cubicBezTo>
                  <a:pt x="2465" y="1232"/>
                  <a:pt x="1393" y="617"/>
                  <a:pt x="46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3401892" y="5455777"/>
            <a:ext cx="133754" cy="20611"/>
          </a:xfrm>
          <a:custGeom>
            <a:avLst/>
            <a:gdLst/>
            <a:ahLst/>
            <a:cxnLst/>
            <a:rect l="l" t="t" r="r" b="b"/>
            <a:pathLst>
              <a:path w="4004" h="617" extrusionOk="0">
                <a:moveTo>
                  <a:pt x="456" y="1"/>
                </a:moveTo>
                <a:cubicBezTo>
                  <a:pt x="308" y="1"/>
                  <a:pt x="0" y="161"/>
                  <a:pt x="148" y="161"/>
                </a:cubicBezTo>
                <a:cubicBezTo>
                  <a:pt x="1232" y="309"/>
                  <a:pt x="2464" y="469"/>
                  <a:pt x="3536" y="617"/>
                </a:cubicBezTo>
                <a:cubicBezTo>
                  <a:pt x="3696" y="617"/>
                  <a:pt x="4004" y="469"/>
                  <a:pt x="3844" y="469"/>
                </a:cubicBezTo>
                <a:cubicBezTo>
                  <a:pt x="2772" y="309"/>
                  <a:pt x="1540" y="161"/>
                  <a:pt x="45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3828607" y="5250036"/>
            <a:ext cx="67111" cy="92632"/>
          </a:xfrm>
          <a:custGeom>
            <a:avLst/>
            <a:gdLst/>
            <a:ahLst/>
            <a:cxnLst/>
            <a:rect l="l" t="t" r="r" b="b"/>
            <a:pathLst>
              <a:path w="2009" h="2773" extrusionOk="0">
                <a:moveTo>
                  <a:pt x="2008" y="1"/>
                </a:moveTo>
                <a:lnTo>
                  <a:pt x="2008" y="1"/>
                </a:lnTo>
                <a:cubicBezTo>
                  <a:pt x="2008" y="1"/>
                  <a:pt x="1700" y="1"/>
                  <a:pt x="1700" y="161"/>
                </a:cubicBezTo>
                <a:cubicBezTo>
                  <a:pt x="1084" y="925"/>
                  <a:pt x="616" y="1849"/>
                  <a:pt x="0" y="2772"/>
                </a:cubicBezTo>
                <a:cubicBezTo>
                  <a:pt x="0" y="2772"/>
                  <a:pt x="308" y="2772"/>
                  <a:pt x="468" y="2625"/>
                </a:cubicBezTo>
                <a:cubicBezTo>
                  <a:pt x="924" y="1849"/>
                  <a:pt x="1392" y="925"/>
                  <a:pt x="200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"/>
          <p:cNvSpPr/>
          <p:nvPr/>
        </p:nvSpPr>
        <p:spPr>
          <a:xfrm>
            <a:off x="3890340" y="5328638"/>
            <a:ext cx="120993" cy="65474"/>
          </a:xfrm>
          <a:custGeom>
            <a:avLst/>
            <a:gdLst/>
            <a:ahLst/>
            <a:cxnLst/>
            <a:rect l="l" t="t" r="r" b="b"/>
            <a:pathLst>
              <a:path w="3622" h="1960" extrusionOk="0">
                <a:moveTo>
                  <a:pt x="3505" y="1"/>
                </a:moveTo>
                <a:cubicBezTo>
                  <a:pt x="3428" y="1"/>
                  <a:pt x="3314" y="38"/>
                  <a:pt x="3240" y="111"/>
                </a:cubicBezTo>
                <a:cubicBezTo>
                  <a:pt x="2316" y="580"/>
                  <a:pt x="1232" y="1195"/>
                  <a:pt x="308" y="1811"/>
                </a:cubicBezTo>
                <a:cubicBezTo>
                  <a:pt x="0" y="1959"/>
                  <a:pt x="308" y="1959"/>
                  <a:pt x="468" y="1959"/>
                </a:cubicBezTo>
                <a:cubicBezTo>
                  <a:pt x="1540" y="1343"/>
                  <a:pt x="2464" y="727"/>
                  <a:pt x="3548" y="111"/>
                </a:cubicBezTo>
                <a:cubicBezTo>
                  <a:pt x="3622" y="38"/>
                  <a:pt x="3582" y="1"/>
                  <a:pt x="350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"/>
          <p:cNvSpPr/>
          <p:nvPr/>
        </p:nvSpPr>
        <p:spPr>
          <a:xfrm>
            <a:off x="3905973" y="5454441"/>
            <a:ext cx="131716" cy="21947"/>
          </a:xfrm>
          <a:custGeom>
            <a:avLst/>
            <a:gdLst/>
            <a:ahLst/>
            <a:cxnLst/>
            <a:rect l="l" t="t" r="r" b="b"/>
            <a:pathLst>
              <a:path w="3943" h="657" extrusionOk="0">
                <a:moveTo>
                  <a:pt x="3903" y="1"/>
                </a:moveTo>
                <a:cubicBezTo>
                  <a:pt x="3894" y="1"/>
                  <a:pt x="3875" y="12"/>
                  <a:pt x="3844" y="41"/>
                </a:cubicBezTo>
                <a:cubicBezTo>
                  <a:pt x="2612" y="201"/>
                  <a:pt x="1540" y="349"/>
                  <a:pt x="308" y="509"/>
                </a:cubicBezTo>
                <a:cubicBezTo>
                  <a:pt x="148" y="509"/>
                  <a:pt x="0" y="657"/>
                  <a:pt x="308" y="657"/>
                </a:cubicBezTo>
                <a:cubicBezTo>
                  <a:pt x="1380" y="509"/>
                  <a:pt x="2612" y="349"/>
                  <a:pt x="3696" y="201"/>
                </a:cubicBezTo>
                <a:cubicBezTo>
                  <a:pt x="3815" y="201"/>
                  <a:pt x="3942" y="1"/>
                  <a:pt x="390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"/>
          <p:cNvSpPr/>
          <p:nvPr/>
        </p:nvSpPr>
        <p:spPr>
          <a:xfrm>
            <a:off x="4276735" y="5347779"/>
            <a:ext cx="102487" cy="93434"/>
          </a:xfrm>
          <a:custGeom>
            <a:avLst/>
            <a:gdLst/>
            <a:ahLst/>
            <a:cxnLst/>
            <a:rect l="l" t="t" r="r" b="b"/>
            <a:pathLst>
              <a:path w="3068" h="2797" extrusionOk="0">
                <a:moveTo>
                  <a:pt x="1675" y="154"/>
                </a:moveTo>
                <a:cubicBezTo>
                  <a:pt x="2291" y="154"/>
                  <a:pt x="2759" y="770"/>
                  <a:pt x="2759" y="1386"/>
                </a:cubicBezTo>
                <a:cubicBezTo>
                  <a:pt x="2599" y="2002"/>
                  <a:pt x="2144" y="2618"/>
                  <a:pt x="1528" y="2618"/>
                </a:cubicBezTo>
                <a:cubicBezTo>
                  <a:pt x="912" y="2470"/>
                  <a:pt x="444" y="2002"/>
                  <a:pt x="444" y="1386"/>
                </a:cubicBezTo>
                <a:cubicBezTo>
                  <a:pt x="444" y="622"/>
                  <a:pt x="1059" y="154"/>
                  <a:pt x="1675" y="154"/>
                </a:cubicBezTo>
                <a:close/>
                <a:moveTo>
                  <a:pt x="1541" y="0"/>
                </a:moveTo>
                <a:cubicBezTo>
                  <a:pt x="829" y="0"/>
                  <a:pt x="136" y="462"/>
                  <a:pt x="136" y="1386"/>
                </a:cubicBezTo>
                <a:cubicBezTo>
                  <a:pt x="0" y="2097"/>
                  <a:pt x="629" y="2797"/>
                  <a:pt x="1331" y="2797"/>
                </a:cubicBezTo>
                <a:cubicBezTo>
                  <a:pt x="1396" y="2797"/>
                  <a:pt x="1462" y="2791"/>
                  <a:pt x="1528" y="2778"/>
                </a:cubicBezTo>
                <a:cubicBezTo>
                  <a:pt x="2451" y="2778"/>
                  <a:pt x="3067" y="2162"/>
                  <a:pt x="3067" y="1386"/>
                </a:cubicBezTo>
                <a:cubicBezTo>
                  <a:pt x="3067" y="1380"/>
                  <a:pt x="3067" y="1374"/>
                  <a:pt x="3066" y="1368"/>
                </a:cubicBezTo>
                <a:lnTo>
                  <a:pt x="3066" y="1368"/>
                </a:lnTo>
                <a:cubicBezTo>
                  <a:pt x="2978" y="456"/>
                  <a:pt x="2250" y="0"/>
                  <a:pt x="154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"/>
          <p:cNvSpPr/>
          <p:nvPr/>
        </p:nvSpPr>
        <p:spPr>
          <a:xfrm>
            <a:off x="4214602" y="5266805"/>
            <a:ext cx="251840" cy="88390"/>
          </a:xfrm>
          <a:custGeom>
            <a:avLst/>
            <a:gdLst/>
            <a:ahLst/>
            <a:cxnLst/>
            <a:rect l="l" t="t" r="r" b="b"/>
            <a:pathLst>
              <a:path w="7539" h="2646" extrusionOk="0">
                <a:moveTo>
                  <a:pt x="3714" y="1"/>
                </a:moveTo>
                <a:cubicBezTo>
                  <a:pt x="2156" y="1"/>
                  <a:pt x="616" y="811"/>
                  <a:pt x="0" y="2431"/>
                </a:cubicBezTo>
                <a:cubicBezTo>
                  <a:pt x="0" y="2535"/>
                  <a:pt x="153" y="2645"/>
                  <a:pt x="295" y="2645"/>
                </a:cubicBezTo>
                <a:cubicBezTo>
                  <a:pt x="355" y="2645"/>
                  <a:pt x="412" y="2626"/>
                  <a:pt x="456" y="2578"/>
                </a:cubicBezTo>
                <a:cubicBezTo>
                  <a:pt x="991" y="1059"/>
                  <a:pt x="2347" y="328"/>
                  <a:pt x="3714" y="328"/>
                </a:cubicBezTo>
                <a:cubicBezTo>
                  <a:pt x="5118" y="328"/>
                  <a:pt x="6534" y="1099"/>
                  <a:pt x="7083" y="2578"/>
                </a:cubicBezTo>
                <a:cubicBezTo>
                  <a:pt x="7127" y="2626"/>
                  <a:pt x="7184" y="2645"/>
                  <a:pt x="7244" y="2645"/>
                </a:cubicBezTo>
                <a:cubicBezTo>
                  <a:pt x="7386" y="2645"/>
                  <a:pt x="7539" y="2535"/>
                  <a:pt x="7539" y="2431"/>
                </a:cubicBezTo>
                <a:cubicBezTo>
                  <a:pt x="6849" y="811"/>
                  <a:pt x="5272" y="1"/>
                  <a:pt x="371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"/>
          <p:cNvSpPr/>
          <p:nvPr/>
        </p:nvSpPr>
        <p:spPr>
          <a:xfrm>
            <a:off x="4161455" y="5203369"/>
            <a:ext cx="349717" cy="118721"/>
          </a:xfrm>
          <a:custGeom>
            <a:avLst/>
            <a:gdLst/>
            <a:ahLst/>
            <a:cxnLst/>
            <a:rect l="l" t="t" r="r" b="b"/>
            <a:pathLst>
              <a:path w="10469" h="3554" extrusionOk="0">
                <a:moveTo>
                  <a:pt x="5576" y="0"/>
                </a:moveTo>
                <a:cubicBezTo>
                  <a:pt x="5424" y="0"/>
                  <a:pt x="5274" y="6"/>
                  <a:pt x="5126" y="18"/>
                </a:cubicBezTo>
                <a:cubicBezTo>
                  <a:pt x="2972" y="166"/>
                  <a:pt x="818" y="1396"/>
                  <a:pt x="53" y="3549"/>
                </a:cubicBezTo>
                <a:lnTo>
                  <a:pt x="53" y="3549"/>
                </a:lnTo>
                <a:cubicBezTo>
                  <a:pt x="140" y="3539"/>
                  <a:pt x="359" y="3507"/>
                  <a:pt x="359" y="3406"/>
                </a:cubicBezTo>
                <a:cubicBezTo>
                  <a:pt x="1123" y="1398"/>
                  <a:pt x="3131" y="166"/>
                  <a:pt x="5287" y="166"/>
                </a:cubicBezTo>
                <a:cubicBezTo>
                  <a:pt x="7134" y="166"/>
                  <a:pt x="9438" y="1090"/>
                  <a:pt x="10054" y="2938"/>
                </a:cubicBezTo>
                <a:cubicBezTo>
                  <a:pt x="10054" y="2991"/>
                  <a:pt x="10106" y="3009"/>
                  <a:pt x="10169" y="3009"/>
                </a:cubicBezTo>
                <a:cubicBezTo>
                  <a:pt x="10296" y="3009"/>
                  <a:pt x="10468" y="2938"/>
                  <a:pt x="10362" y="2938"/>
                </a:cubicBezTo>
                <a:cubicBezTo>
                  <a:pt x="9654" y="940"/>
                  <a:pt x="7487" y="0"/>
                  <a:pt x="5576" y="0"/>
                </a:cubicBezTo>
                <a:close/>
                <a:moveTo>
                  <a:pt x="53" y="3549"/>
                </a:moveTo>
                <a:cubicBezTo>
                  <a:pt x="13" y="3554"/>
                  <a:pt x="1" y="3554"/>
                  <a:pt x="51" y="3554"/>
                </a:cubicBezTo>
                <a:cubicBezTo>
                  <a:pt x="52" y="3552"/>
                  <a:pt x="52" y="3550"/>
                  <a:pt x="53" y="3549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"/>
          <p:cNvSpPr/>
          <p:nvPr/>
        </p:nvSpPr>
        <p:spPr>
          <a:xfrm>
            <a:off x="4122003" y="5136192"/>
            <a:ext cx="421805" cy="128175"/>
          </a:xfrm>
          <a:custGeom>
            <a:avLst/>
            <a:gdLst/>
            <a:ahLst/>
            <a:cxnLst/>
            <a:rect l="l" t="t" r="r" b="b"/>
            <a:pathLst>
              <a:path w="12627" h="3837" extrusionOk="0">
                <a:moveTo>
                  <a:pt x="6506" y="1"/>
                </a:moveTo>
                <a:cubicBezTo>
                  <a:pt x="6282" y="1"/>
                  <a:pt x="6063" y="8"/>
                  <a:pt x="5852" y="21"/>
                </a:cubicBezTo>
                <a:cubicBezTo>
                  <a:pt x="3388" y="329"/>
                  <a:pt x="1072" y="1561"/>
                  <a:pt x="0" y="3717"/>
                </a:cubicBezTo>
                <a:cubicBezTo>
                  <a:pt x="0" y="3797"/>
                  <a:pt x="77" y="3837"/>
                  <a:pt x="154" y="3837"/>
                </a:cubicBezTo>
                <a:cubicBezTo>
                  <a:pt x="231" y="3837"/>
                  <a:pt x="308" y="3797"/>
                  <a:pt x="308" y="3717"/>
                </a:cubicBezTo>
                <a:cubicBezTo>
                  <a:pt x="1380" y="1413"/>
                  <a:pt x="3844" y="181"/>
                  <a:pt x="6307" y="181"/>
                </a:cubicBezTo>
                <a:cubicBezTo>
                  <a:pt x="8315" y="181"/>
                  <a:pt x="11087" y="945"/>
                  <a:pt x="12159" y="2953"/>
                </a:cubicBezTo>
                <a:cubicBezTo>
                  <a:pt x="12159" y="2953"/>
                  <a:pt x="12627" y="2953"/>
                  <a:pt x="12467" y="2793"/>
                </a:cubicBezTo>
                <a:cubicBezTo>
                  <a:pt x="11493" y="701"/>
                  <a:pt x="8731" y="1"/>
                  <a:pt x="650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"/>
          <p:cNvSpPr/>
          <p:nvPr/>
        </p:nvSpPr>
        <p:spPr>
          <a:xfrm>
            <a:off x="6030097" y="4797732"/>
            <a:ext cx="586425" cy="442950"/>
          </a:xfrm>
          <a:custGeom>
            <a:avLst/>
            <a:gdLst/>
            <a:ahLst/>
            <a:cxnLst/>
            <a:rect l="l" t="t" r="r" b="b"/>
            <a:pathLst>
              <a:path w="17555" h="13260" extrusionOk="0">
                <a:moveTo>
                  <a:pt x="740" y="276"/>
                </a:moveTo>
                <a:cubicBezTo>
                  <a:pt x="843" y="276"/>
                  <a:pt x="964" y="299"/>
                  <a:pt x="1085" y="299"/>
                </a:cubicBezTo>
                <a:cubicBezTo>
                  <a:pt x="1085" y="4154"/>
                  <a:pt x="1233" y="7998"/>
                  <a:pt x="1393" y="12001"/>
                </a:cubicBezTo>
                <a:lnTo>
                  <a:pt x="1541" y="12001"/>
                </a:lnTo>
                <a:cubicBezTo>
                  <a:pt x="4826" y="12001"/>
                  <a:pt x="8182" y="11864"/>
                  <a:pt x="11514" y="11864"/>
                </a:cubicBezTo>
                <a:cubicBezTo>
                  <a:pt x="13180" y="11864"/>
                  <a:pt x="14840" y="11898"/>
                  <a:pt x="16483" y="12001"/>
                </a:cubicBezTo>
                <a:cubicBezTo>
                  <a:pt x="17099" y="12001"/>
                  <a:pt x="17099" y="12001"/>
                  <a:pt x="17099" y="12777"/>
                </a:cubicBezTo>
                <a:lnTo>
                  <a:pt x="17099" y="12925"/>
                </a:lnTo>
                <a:lnTo>
                  <a:pt x="13711" y="12925"/>
                </a:lnTo>
                <a:cubicBezTo>
                  <a:pt x="10471" y="13085"/>
                  <a:pt x="7244" y="13085"/>
                  <a:pt x="4004" y="13085"/>
                </a:cubicBezTo>
                <a:cubicBezTo>
                  <a:pt x="3479" y="13085"/>
                  <a:pt x="2952" y="13120"/>
                  <a:pt x="2441" y="13120"/>
                </a:cubicBezTo>
                <a:cubicBezTo>
                  <a:pt x="1909" y="13120"/>
                  <a:pt x="1396" y="13082"/>
                  <a:pt x="925" y="12925"/>
                </a:cubicBezTo>
                <a:cubicBezTo>
                  <a:pt x="777" y="12925"/>
                  <a:pt x="617" y="9845"/>
                  <a:pt x="617" y="9537"/>
                </a:cubicBezTo>
                <a:cubicBezTo>
                  <a:pt x="617" y="7542"/>
                  <a:pt x="469" y="5534"/>
                  <a:pt x="469" y="3538"/>
                </a:cubicBezTo>
                <a:lnTo>
                  <a:pt x="469" y="1222"/>
                </a:lnTo>
                <a:lnTo>
                  <a:pt x="469" y="607"/>
                </a:lnTo>
                <a:cubicBezTo>
                  <a:pt x="469" y="330"/>
                  <a:pt x="582" y="276"/>
                  <a:pt x="740" y="276"/>
                </a:cubicBezTo>
                <a:close/>
                <a:moveTo>
                  <a:pt x="598" y="1"/>
                </a:moveTo>
                <a:cubicBezTo>
                  <a:pt x="218" y="1"/>
                  <a:pt x="1" y="238"/>
                  <a:pt x="1" y="767"/>
                </a:cubicBezTo>
                <a:cubicBezTo>
                  <a:pt x="1" y="2146"/>
                  <a:pt x="161" y="3378"/>
                  <a:pt x="161" y="4610"/>
                </a:cubicBezTo>
                <a:cubicBezTo>
                  <a:pt x="161" y="7382"/>
                  <a:pt x="309" y="10153"/>
                  <a:pt x="469" y="12925"/>
                </a:cubicBezTo>
                <a:cubicBezTo>
                  <a:pt x="557" y="13203"/>
                  <a:pt x="757" y="13259"/>
                  <a:pt x="970" y="13259"/>
                </a:cubicBezTo>
                <a:cubicBezTo>
                  <a:pt x="1116" y="13259"/>
                  <a:pt x="1268" y="13233"/>
                  <a:pt x="1393" y="13233"/>
                </a:cubicBezTo>
                <a:lnTo>
                  <a:pt x="17247" y="13233"/>
                </a:lnTo>
                <a:lnTo>
                  <a:pt x="17407" y="13085"/>
                </a:lnTo>
                <a:cubicBezTo>
                  <a:pt x="17555" y="12161"/>
                  <a:pt x="17555" y="11693"/>
                  <a:pt x="16631" y="11693"/>
                </a:cubicBezTo>
                <a:lnTo>
                  <a:pt x="3696" y="11693"/>
                </a:lnTo>
                <a:cubicBezTo>
                  <a:pt x="3123" y="11693"/>
                  <a:pt x="2421" y="11693"/>
                  <a:pt x="1701" y="11822"/>
                </a:cubicBezTo>
                <a:lnTo>
                  <a:pt x="1701" y="11822"/>
                </a:lnTo>
                <a:lnTo>
                  <a:pt x="1701" y="11385"/>
                </a:lnTo>
                <a:lnTo>
                  <a:pt x="1701" y="9697"/>
                </a:lnTo>
                <a:cubicBezTo>
                  <a:pt x="1541" y="6766"/>
                  <a:pt x="1541" y="3846"/>
                  <a:pt x="1393" y="767"/>
                </a:cubicBezTo>
                <a:lnTo>
                  <a:pt x="1393" y="151"/>
                </a:lnTo>
                <a:cubicBezTo>
                  <a:pt x="1393" y="103"/>
                  <a:pt x="1366" y="84"/>
                  <a:pt x="1328" y="84"/>
                </a:cubicBezTo>
                <a:cubicBezTo>
                  <a:pt x="1289" y="84"/>
                  <a:pt x="1239" y="104"/>
                  <a:pt x="1195" y="136"/>
                </a:cubicBezTo>
                <a:lnTo>
                  <a:pt x="1195" y="136"/>
                </a:lnTo>
                <a:cubicBezTo>
                  <a:pt x="967" y="47"/>
                  <a:pt x="767" y="1"/>
                  <a:pt x="59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"/>
          <p:cNvSpPr/>
          <p:nvPr/>
        </p:nvSpPr>
        <p:spPr>
          <a:xfrm>
            <a:off x="6128040" y="5023717"/>
            <a:ext cx="72055" cy="141303"/>
          </a:xfrm>
          <a:custGeom>
            <a:avLst/>
            <a:gdLst/>
            <a:ahLst/>
            <a:cxnLst/>
            <a:rect l="l" t="t" r="r" b="b"/>
            <a:pathLst>
              <a:path w="2157" h="4230" extrusionOk="0">
                <a:moveTo>
                  <a:pt x="1996" y="4004"/>
                </a:moveTo>
                <a:cubicBezTo>
                  <a:pt x="1969" y="4004"/>
                  <a:pt x="1937" y="4005"/>
                  <a:pt x="1900" y="4008"/>
                </a:cubicBezTo>
                <a:lnTo>
                  <a:pt x="1900" y="4008"/>
                </a:lnTo>
                <a:cubicBezTo>
                  <a:pt x="1925" y="4004"/>
                  <a:pt x="1955" y="4004"/>
                  <a:pt x="1996" y="4004"/>
                </a:cubicBezTo>
                <a:close/>
                <a:moveTo>
                  <a:pt x="1372" y="204"/>
                </a:moveTo>
                <a:cubicBezTo>
                  <a:pt x="1474" y="204"/>
                  <a:pt x="1540" y="232"/>
                  <a:pt x="1540" y="309"/>
                </a:cubicBezTo>
                <a:cubicBezTo>
                  <a:pt x="1540" y="777"/>
                  <a:pt x="1540" y="1085"/>
                  <a:pt x="1688" y="1540"/>
                </a:cubicBezTo>
                <a:lnTo>
                  <a:pt x="1688" y="4025"/>
                </a:lnTo>
                <a:lnTo>
                  <a:pt x="1688" y="4025"/>
                </a:lnTo>
                <a:cubicBezTo>
                  <a:pt x="1465" y="4046"/>
                  <a:pt x="1190" y="4075"/>
                  <a:pt x="971" y="4075"/>
                </a:cubicBezTo>
                <a:cubicBezTo>
                  <a:pt x="801" y="4075"/>
                  <a:pt x="666" y="4058"/>
                  <a:pt x="617" y="4004"/>
                </a:cubicBezTo>
                <a:cubicBezTo>
                  <a:pt x="456" y="3696"/>
                  <a:pt x="456" y="3080"/>
                  <a:pt x="456" y="2772"/>
                </a:cubicBezTo>
                <a:lnTo>
                  <a:pt x="456" y="469"/>
                </a:lnTo>
                <a:cubicBezTo>
                  <a:pt x="456" y="456"/>
                  <a:pt x="453" y="445"/>
                  <a:pt x="448" y="436"/>
                </a:cubicBezTo>
                <a:lnTo>
                  <a:pt x="448" y="436"/>
                </a:lnTo>
                <a:cubicBezTo>
                  <a:pt x="684" y="366"/>
                  <a:pt x="1129" y="204"/>
                  <a:pt x="1372" y="204"/>
                </a:cubicBezTo>
                <a:close/>
                <a:moveTo>
                  <a:pt x="1688" y="1"/>
                </a:moveTo>
                <a:cubicBezTo>
                  <a:pt x="1116" y="1"/>
                  <a:pt x="682" y="139"/>
                  <a:pt x="248" y="406"/>
                </a:cubicBezTo>
                <a:lnTo>
                  <a:pt x="248" y="406"/>
                </a:lnTo>
                <a:cubicBezTo>
                  <a:pt x="128" y="424"/>
                  <a:pt x="1" y="469"/>
                  <a:pt x="1" y="469"/>
                </a:cubicBezTo>
                <a:cubicBezTo>
                  <a:pt x="1" y="1540"/>
                  <a:pt x="1" y="2464"/>
                  <a:pt x="148" y="3388"/>
                </a:cubicBezTo>
                <a:cubicBezTo>
                  <a:pt x="148" y="3696"/>
                  <a:pt x="148" y="4004"/>
                  <a:pt x="456" y="4164"/>
                </a:cubicBezTo>
                <a:cubicBezTo>
                  <a:pt x="559" y="4214"/>
                  <a:pt x="696" y="4230"/>
                  <a:pt x="850" y="4230"/>
                </a:cubicBezTo>
                <a:cubicBezTo>
                  <a:pt x="1159" y="4230"/>
                  <a:pt x="1536" y="4164"/>
                  <a:pt x="1848" y="4164"/>
                </a:cubicBezTo>
                <a:cubicBezTo>
                  <a:pt x="1848" y="4164"/>
                  <a:pt x="2156" y="4164"/>
                  <a:pt x="2156" y="4004"/>
                </a:cubicBezTo>
                <a:cubicBezTo>
                  <a:pt x="1996" y="2932"/>
                  <a:pt x="1996" y="1701"/>
                  <a:pt x="1996" y="617"/>
                </a:cubicBezTo>
                <a:cubicBezTo>
                  <a:pt x="1848" y="469"/>
                  <a:pt x="1996" y="1"/>
                  <a:pt x="168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"/>
          <p:cNvSpPr/>
          <p:nvPr/>
        </p:nvSpPr>
        <p:spPr>
          <a:xfrm>
            <a:off x="6241217" y="4957609"/>
            <a:ext cx="61732" cy="199896"/>
          </a:xfrm>
          <a:custGeom>
            <a:avLst/>
            <a:gdLst/>
            <a:ahLst/>
            <a:cxnLst/>
            <a:rect l="l" t="t" r="r" b="b"/>
            <a:pathLst>
              <a:path w="1848" h="5984" extrusionOk="0">
                <a:moveTo>
                  <a:pt x="1023" y="327"/>
                </a:moveTo>
                <a:cubicBezTo>
                  <a:pt x="1193" y="327"/>
                  <a:pt x="1306" y="442"/>
                  <a:pt x="1380" y="748"/>
                </a:cubicBezTo>
                <a:cubicBezTo>
                  <a:pt x="1380" y="1364"/>
                  <a:pt x="1380" y="2140"/>
                  <a:pt x="1540" y="2756"/>
                </a:cubicBezTo>
                <a:lnTo>
                  <a:pt x="1540" y="5835"/>
                </a:lnTo>
                <a:lnTo>
                  <a:pt x="456" y="5835"/>
                </a:lnTo>
                <a:lnTo>
                  <a:pt x="456" y="4135"/>
                </a:lnTo>
                <a:lnTo>
                  <a:pt x="456" y="526"/>
                </a:lnTo>
                <a:lnTo>
                  <a:pt x="456" y="526"/>
                </a:lnTo>
                <a:cubicBezTo>
                  <a:pt x="693" y="409"/>
                  <a:pt x="879" y="327"/>
                  <a:pt x="1023" y="327"/>
                </a:cubicBezTo>
                <a:close/>
                <a:moveTo>
                  <a:pt x="1148" y="0"/>
                </a:moveTo>
                <a:cubicBezTo>
                  <a:pt x="797" y="0"/>
                  <a:pt x="361" y="181"/>
                  <a:pt x="148" y="292"/>
                </a:cubicBezTo>
                <a:cubicBezTo>
                  <a:pt x="131" y="309"/>
                  <a:pt x="117" y="327"/>
                  <a:pt x="108" y="344"/>
                </a:cubicBezTo>
                <a:lnTo>
                  <a:pt x="108" y="344"/>
                </a:lnTo>
                <a:cubicBezTo>
                  <a:pt x="46" y="361"/>
                  <a:pt x="0" y="393"/>
                  <a:pt x="0" y="440"/>
                </a:cubicBezTo>
                <a:lnTo>
                  <a:pt x="0" y="3212"/>
                </a:lnTo>
                <a:cubicBezTo>
                  <a:pt x="0" y="3988"/>
                  <a:pt x="308" y="5059"/>
                  <a:pt x="0" y="5983"/>
                </a:cubicBezTo>
                <a:lnTo>
                  <a:pt x="1540" y="5983"/>
                </a:lnTo>
                <a:cubicBezTo>
                  <a:pt x="1688" y="5983"/>
                  <a:pt x="1848" y="5983"/>
                  <a:pt x="1848" y="5835"/>
                </a:cubicBezTo>
                <a:lnTo>
                  <a:pt x="1848" y="1832"/>
                </a:lnTo>
                <a:cubicBezTo>
                  <a:pt x="1848" y="1364"/>
                  <a:pt x="1848" y="440"/>
                  <a:pt x="1540" y="132"/>
                </a:cubicBezTo>
                <a:cubicBezTo>
                  <a:pt x="1445" y="37"/>
                  <a:pt x="1305" y="0"/>
                  <a:pt x="11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"/>
          <p:cNvSpPr/>
          <p:nvPr/>
        </p:nvSpPr>
        <p:spPr>
          <a:xfrm>
            <a:off x="6349014" y="4914449"/>
            <a:ext cx="67111" cy="246429"/>
          </a:xfrm>
          <a:custGeom>
            <a:avLst/>
            <a:gdLst/>
            <a:ahLst/>
            <a:cxnLst/>
            <a:rect l="l" t="t" r="r" b="b"/>
            <a:pathLst>
              <a:path w="2009" h="7377" extrusionOk="0">
                <a:moveTo>
                  <a:pt x="1306" y="265"/>
                </a:moveTo>
                <a:cubicBezTo>
                  <a:pt x="1360" y="265"/>
                  <a:pt x="1393" y="289"/>
                  <a:pt x="1393" y="352"/>
                </a:cubicBezTo>
                <a:cubicBezTo>
                  <a:pt x="1540" y="500"/>
                  <a:pt x="1540" y="808"/>
                  <a:pt x="1540" y="968"/>
                </a:cubicBezTo>
                <a:lnTo>
                  <a:pt x="1540" y="3432"/>
                </a:lnTo>
                <a:cubicBezTo>
                  <a:pt x="1398" y="4760"/>
                  <a:pt x="1393" y="5950"/>
                  <a:pt x="1393" y="7136"/>
                </a:cubicBezTo>
                <a:lnTo>
                  <a:pt x="1393" y="7136"/>
                </a:lnTo>
                <a:cubicBezTo>
                  <a:pt x="1230" y="7153"/>
                  <a:pt x="1059" y="7188"/>
                  <a:pt x="909" y="7188"/>
                </a:cubicBezTo>
                <a:cubicBezTo>
                  <a:pt x="660" y="7188"/>
                  <a:pt x="469" y="7092"/>
                  <a:pt x="469" y="6659"/>
                </a:cubicBezTo>
                <a:cubicBezTo>
                  <a:pt x="309" y="6043"/>
                  <a:pt x="309" y="5280"/>
                  <a:pt x="469" y="4504"/>
                </a:cubicBezTo>
                <a:lnTo>
                  <a:pt x="469" y="625"/>
                </a:lnTo>
                <a:lnTo>
                  <a:pt x="469" y="625"/>
                </a:lnTo>
                <a:cubicBezTo>
                  <a:pt x="514" y="601"/>
                  <a:pt x="527" y="563"/>
                  <a:pt x="469" y="500"/>
                </a:cubicBezTo>
                <a:lnTo>
                  <a:pt x="469" y="500"/>
                </a:lnTo>
                <a:cubicBezTo>
                  <a:pt x="486" y="519"/>
                  <a:pt x="513" y="527"/>
                  <a:pt x="545" y="527"/>
                </a:cubicBezTo>
                <a:cubicBezTo>
                  <a:pt x="733" y="527"/>
                  <a:pt x="1131" y="265"/>
                  <a:pt x="1306" y="265"/>
                </a:cubicBezTo>
                <a:close/>
                <a:moveTo>
                  <a:pt x="1454" y="0"/>
                </a:moveTo>
                <a:cubicBezTo>
                  <a:pt x="1016" y="0"/>
                  <a:pt x="281" y="250"/>
                  <a:pt x="161" y="500"/>
                </a:cubicBezTo>
                <a:cubicBezTo>
                  <a:pt x="161" y="2040"/>
                  <a:pt x="1" y="3432"/>
                  <a:pt x="1" y="4811"/>
                </a:cubicBezTo>
                <a:cubicBezTo>
                  <a:pt x="1" y="5588"/>
                  <a:pt x="1" y="6351"/>
                  <a:pt x="161" y="7127"/>
                </a:cubicBezTo>
                <a:cubicBezTo>
                  <a:pt x="161" y="7321"/>
                  <a:pt x="328" y="7377"/>
                  <a:pt x="555" y="7377"/>
                </a:cubicBezTo>
                <a:cubicBezTo>
                  <a:pt x="862" y="7377"/>
                  <a:pt x="1278" y="7275"/>
                  <a:pt x="1540" y="7275"/>
                </a:cubicBezTo>
                <a:cubicBezTo>
                  <a:pt x="1540" y="7275"/>
                  <a:pt x="1701" y="7275"/>
                  <a:pt x="1701" y="7127"/>
                </a:cubicBezTo>
                <a:cubicBezTo>
                  <a:pt x="1848" y="5427"/>
                  <a:pt x="1848" y="3580"/>
                  <a:pt x="1848" y="1892"/>
                </a:cubicBezTo>
                <a:cubicBezTo>
                  <a:pt x="1848" y="1584"/>
                  <a:pt x="2008" y="192"/>
                  <a:pt x="1701" y="44"/>
                </a:cubicBezTo>
                <a:cubicBezTo>
                  <a:pt x="1642" y="14"/>
                  <a:pt x="1556" y="0"/>
                  <a:pt x="14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"/>
          <p:cNvSpPr/>
          <p:nvPr/>
        </p:nvSpPr>
        <p:spPr>
          <a:xfrm>
            <a:off x="6467535" y="4872927"/>
            <a:ext cx="61766" cy="282205"/>
          </a:xfrm>
          <a:custGeom>
            <a:avLst/>
            <a:gdLst/>
            <a:ahLst/>
            <a:cxnLst/>
            <a:rect l="l" t="t" r="r" b="b"/>
            <a:pathLst>
              <a:path w="1849" h="8448" extrusionOk="0">
                <a:moveTo>
                  <a:pt x="1108" y="115"/>
                </a:moveTo>
                <a:cubicBezTo>
                  <a:pt x="1261" y="115"/>
                  <a:pt x="1380" y="179"/>
                  <a:pt x="1380" y="363"/>
                </a:cubicBezTo>
                <a:lnTo>
                  <a:pt x="1380" y="1127"/>
                </a:lnTo>
                <a:lnTo>
                  <a:pt x="1380" y="3899"/>
                </a:lnTo>
                <a:lnTo>
                  <a:pt x="1380" y="8210"/>
                </a:lnTo>
                <a:lnTo>
                  <a:pt x="456" y="8210"/>
                </a:lnTo>
                <a:lnTo>
                  <a:pt x="456" y="7594"/>
                </a:lnTo>
                <a:lnTo>
                  <a:pt x="456" y="4823"/>
                </a:lnTo>
                <a:lnTo>
                  <a:pt x="456" y="363"/>
                </a:lnTo>
                <a:cubicBezTo>
                  <a:pt x="553" y="266"/>
                  <a:pt x="872" y="115"/>
                  <a:pt x="1108" y="115"/>
                </a:cubicBezTo>
                <a:close/>
                <a:moveTo>
                  <a:pt x="1363" y="1"/>
                </a:moveTo>
                <a:cubicBezTo>
                  <a:pt x="987" y="1"/>
                  <a:pt x="407" y="203"/>
                  <a:pt x="308" y="203"/>
                </a:cubicBezTo>
                <a:cubicBezTo>
                  <a:pt x="274" y="221"/>
                  <a:pt x="247" y="237"/>
                  <a:pt x="227" y="251"/>
                </a:cubicBezTo>
                <a:lnTo>
                  <a:pt x="227" y="251"/>
                </a:lnTo>
                <a:cubicBezTo>
                  <a:pt x="182" y="275"/>
                  <a:pt x="148" y="310"/>
                  <a:pt x="148" y="363"/>
                </a:cubicBezTo>
                <a:lnTo>
                  <a:pt x="148" y="5599"/>
                </a:lnTo>
                <a:cubicBezTo>
                  <a:pt x="148" y="6362"/>
                  <a:pt x="0" y="7286"/>
                  <a:pt x="148" y="8062"/>
                </a:cubicBezTo>
                <a:cubicBezTo>
                  <a:pt x="148" y="8370"/>
                  <a:pt x="379" y="8447"/>
                  <a:pt x="649" y="8447"/>
                </a:cubicBezTo>
                <a:cubicBezTo>
                  <a:pt x="918" y="8447"/>
                  <a:pt x="1226" y="8370"/>
                  <a:pt x="1380" y="8370"/>
                </a:cubicBezTo>
                <a:cubicBezTo>
                  <a:pt x="1540" y="8370"/>
                  <a:pt x="1688" y="8370"/>
                  <a:pt x="1688" y="8210"/>
                </a:cubicBezTo>
                <a:lnTo>
                  <a:pt x="1688" y="2667"/>
                </a:lnTo>
                <a:cubicBezTo>
                  <a:pt x="1688" y="1743"/>
                  <a:pt x="1848" y="979"/>
                  <a:pt x="1688" y="203"/>
                </a:cubicBezTo>
                <a:cubicBezTo>
                  <a:pt x="1688" y="51"/>
                  <a:pt x="1551" y="1"/>
                  <a:pt x="136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"/>
          <p:cNvSpPr/>
          <p:nvPr/>
        </p:nvSpPr>
        <p:spPr>
          <a:xfrm>
            <a:off x="6117752" y="4776821"/>
            <a:ext cx="452671" cy="169998"/>
          </a:xfrm>
          <a:custGeom>
            <a:avLst/>
            <a:gdLst/>
            <a:ahLst/>
            <a:cxnLst/>
            <a:rect l="l" t="t" r="r" b="b"/>
            <a:pathLst>
              <a:path w="13551" h="5089" extrusionOk="0">
                <a:moveTo>
                  <a:pt x="13243" y="1"/>
                </a:moveTo>
                <a:cubicBezTo>
                  <a:pt x="8931" y="1701"/>
                  <a:pt x="4620" y="3240"/>
                  <a:pt x="309" y="4780"/>
                </a:cubicBezTo>
                <a:cubicBezTo>
                  <a:pt x="1" y="4928"/>
                  <a:pt x="309" y="5088"/>
                  <a:pt x="456" y="5088"/>
                </a:cubicBezTo>
                <a:cubicBezTo>
                  <a:pt x="4768" y="3388"/>
                  <a:pt x="9079" y="1848"/>
                  <a:pt x="13391" y="309"/>
                </a:cubicBezTo>
                <a:cubicBezTo>
                  <a:pt x="13551" y="161"/>
                  <a:pt x="13391" y="1"/>
                  <a:pt x="1324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"/>
          <p:cNvSpPr/>
          <p:nvPr/>
        </p:nvSpPr>
        <p:spPr>
          <a:xfrm>
            <a:off x="6416092" y="4771877"/>
            <a:ext cx="169564" cy="86051"/>
          </a:xfrm>
          <a:custGeom>
            <a:avLst/>
            <a:gdLst/>
            <a:ahLst/>
            <a:cxnLst/>
            <a:rect l="l" t="t" r="r" b="b"/>
            <a:pathLst>
              <a:path w="5076" h="2576" extrusionOk="0">
                <a:moveTo>
                  <a:pt x="4928" y="1"/>
                </a:moveTo>
                <a:cubicBezTo>
                  <a:pt x="3388" y="149"/>
                  <a:pt x="1848" y="149"/>
                  <a:pt x="308" y="149"/>
                </a:cubicBezTo>
                <a:cubicBezTo>
                  <a:pt x="308" y="149"/>
                  <a:pt x="0" y="457"/>
                  <a:pt x="308" y="457"/>
                </a:cubicBezTo>
                <a:cubicBezTo>
                  <a:pt x="1635" y="314"/>
                  <a:pt x="3110" y="309"/>
                  <a:pt x="4460" y="309"/>
                </a:cubicBezTo>
                <a:lnTo>
                  <a:pt x="4460" y="309"/>
                </a:lnTo>
                <a:cubicBezTo>
                  <a:pt x="4004" y="617"/>
                  <a:pt x="3696" y="765"/>
                  <a:pt x="3388" y="1073"/>
                </a:cubicBezTo>
                <a:lnTo>
                  <a:pt x="1540" y="2465"/>
                </a:lnTo>
                <a:cubicBezTo>
                  <a:pt x="1460" y="2538"/>
                  <a:pt x="1497" y="2575"/>
                  <a:pt x="1554" y="2575"/>
                </a:cubicBezTo>
                <a:cubicBezTo>
                  <a:pt x="1611" y="2575"/>
                  <a:pt x="1688" y="2538"/>
                  <a:pt x="1688" y="2465"/>
                </a:cubicBezTo>
                <a:lnTo>
                  <a:pt x="4928" y="149"/>
                </a:lnTo>
                <a:cubicBezTo>
                  <a:pt x="5076" y="149"/>
                  <a:pt x="5076" y="1"/>
                  <a:pt x="492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"/>
          <p:cNvSpPr/>
          <p:nvPr/>
        </p:nvSpPr>
        <p:spPr>
          <a:xfrm>
            <a:off x="4754460" y="4567873"/>
            <a:ext cx="565847" cy="362210"/>
          </a:xfrm>
          <a:custGeom>
            <a:avLst/>
            <a:gdLst/>
            <a:ahLst/>
            <a:cxnLst/>
            <a:rect l="l" t="t" r="r" b="b"/>
            <a:pathLst>
              <a:path w="16939" h="10843" extrusionOk="0">
                <a:moveTo>
                  <a:pt x="8704" y="174"/>
                </a:moveTo>
                <a:cubicBezTo>
                  <a:pt x="9668" y="174"/>
                  <a:pt x="10632" y="251"/>
                  <a:pt x="11555" y="404"/>
                </a:cubicBezTo>
                <a:cubicBezTo>
                  <a:pt x="13095" y="565"/>
                  <a:pt x="14943" y="1020"/>
                  <a:pt x="15559" y="2560"/>
                </a:cubicBezTo>
                <a:cubicBezTo>
                  <a:pt x="16483" y="4100"/>
                  <a:pt x="16939" y="6108"/>
                  <a:pt x="16175" y="7956"/>
                </a:cubicBezTo>
                <a:cubicBezTo>
                  <a:pt x="15357" y="10159"/>
                  <a:pt x="12791" y="10700"/>
                  <a:pt x="10522" y="10700"/>
                </a:cubicBezTo>
                <a:cubicBezTo>
                  <a:pt x="9785" y="10700"/>
                  <a:pt x="9080" y="10643"/>
                  <a:pt x="8476" y="10567"/>
                </a:cubicBezTo>
                <a:cubicBezTo>
                  <a:pt x="6628" y="10259"/>
                  <a:pt x="4780" y="9803"/>
                  <a:pt x="3080" y="9027"/>
                </a:cubicBezTo>
                <a:cubicBezTo>
                  <a:pt x="2991" y="8984"/>
                  <a:pt x="2901" y="8966"/>
                  <a:pt x="2812" y="8966"/>
                </a:cubicBezTo>
                <a:cubicBezTo>
                  <a:pt x="2594" y="8966"/>
                  <a:pt x="2375" y="9074"/>
                  <a:pt x="2156" y="9187"/>
                </a:cubicBezTo>
                <a:cubicBezTo>
                  <a:pt x="1656" y="9438"/>
                  <a:pt x="1155" y="9582"/>
                  <a:pt x="575" y="9793"/>
                </a:cubicBezTo>
                <a:lnTo>
                  <a:pt x="575" y="9793"/>
                </a:lnTo>
                <a:cubicBezTo>
                  <a:pt x="1153" y="8938"/>
                  <a:pt x="1691" y="8193"/>
                  <a:pt x="1541" y="7032"/>
                </a:cubicBezTo>
                <a:cubicBezTo>
                  <a:pt x="1393" y="5492"/>
                  <a:pt x="1233" y="3484"/>
                  <a:pt x="1849" y="1944"/>
                </a:cubicBezTo>
                <a:cubicBezTo>
                  <a:pt x="2464" y="712"/>
                  <a:pt x="4620" y="565"/>
                  <a:pt x="5852" y="404"/>
                </a:cubicBezTo>
                <a:cubicBezTo>
                  <a:pt x="6776" y="251"/>
                  <a:pt x="7740" y="174"/>
                  <a:pt x="8704" y="174"/>
                </a:cubicBezTo>
                <a:close/>
                <a:moveTo>
                  <a:pt x="9319" y="0"/>
                </a:moveTo>
                <a:cubicBezTo>
                  <a:pt x="8318" y="0"/>
                  <a:pt x="7317" y="75"/>
                  <a:pt x="6320" y="257"/>
                </a:cubicBezTo>
                <a:cubicBezTo>
                  <a:pt x="4928" y="257"/>
                  <a:pt x="3696" y="565"/>
                  <a:pt x="2464" y="1020"/>
                </a:cubicBezTo>
                <a:cubicBezTo>
                  <a:pt x="925" y="1636"/>
                  <a:pt x="1085" y="3952"/>
                  <a:pt x="1085" y="5332"/>
                </a:cubicBezTo>
                <a:cubicBezTo>
                  <a:pt x="1085" y="6108"/>
                  <a:pt x="1233" y="6872"/>
                  <a:pt x="1233" y="7648"/>
                </a:cubicBezTo>
                <a:cubicBezTo>
                  <a:pt x="1393" y="8411"/>
                  <a:pt x="469" y="9495"/>
                  <a:pt x="161" y="9951"/>
                </a:cubicBezTo>
                <a:cubicBezTo>
                  <a:pt x="1" y="10111"/>
                  <a:pt x="161" y="10111"/>
                  <a:pt x="309" y="10111"/>
                </a:cubicBezTo>
                <a:cubicBezTo>
                  <a:pt x="925" y="9803"/>
                  <a:pt x="1393" y="9643"/>
                  <a:pt x="2009" y="9495"/>
                </a:cubicBezTo>
                <a:cubicBezTo>
                  <a:pt x="2317" y="9335"/>
                  <a:pt x="2625" y="9187"/>
                  <a:pt x="2772" y="9187"/>
                </a:cubicBezTo>
                <a:cubicBezTo>
                  <a:pt x="2772" y="9187"/>
                  <a:pt x="2707" y="9116"/>
                  <a:pt x="2754" y="9116"/>
                </a:cubicBezTo>
                <a:cubicBezTo>
                  <a:pt x="2778" y="9116"/>
                  <a:pt x="2830" y="9134"/>
                  <a:pt x="2933" y="9187"/>
                </a:cubicBezTo>
                <a:cubicBezTo>
                  <a:pt x="4780" y="9951"/>
                  <a:pt x="6628" y="10567"/>
                  <a:pt x="8476" y="10727"/>
                </a:cubicBezTo>
                <a:cubicBezTo>
                  <a:pt x="9048" y="10801"/>
                  <a:pt x="9653" y="10843"/>
                  <a:pt x="10265" y="10843"/>
                </a:cubicBezTo>
                <a:cubicBezTo>
                  <a:pt x="13437" y="10843"/>
                  <a:pt x="16815" y="9721"/>
                  <a:pt x="16939" y="6108"/>
                </a:cubicBezTo>
                <a:cubicBezTo>
                  <a:pt x="16939" y="4568"/>
                  <a:pt x="16483" y="2560"/>
                  <a:pt x="15399" y="1488"/>
                </a:cubicBezTo>
                <a:cubicBezTo>
                  <a:pt x="14327" y="565"/>
                  <a:pt x="12627" y="257"/>
                  <a:pt x="11395" y="97"/>
                </a:cubicBezTo>
                <a:cubicBezTo>
                  <a:pt x="10705" y="36"/>
                  <a:pt x="10012" y="0"/>
                  <a:pt x="931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4898503" y="4720934"/>
            <a:ext cx="56822" cy="50241"/>
          </a:xfrm>
          <a:custGeom>
            <a:avLst/>
            <a:gdLst/>
            <a:ahLst/>
            <a:cxnLst/>
            <a:rect l="l" t="t" r="r" b="b"/>
            <a:pathLst>
              <a:path w="1701" h="1504" extrusionOk="0">
                <a:moveTo>
                  <a:pt x="753" y="250"/>
                </a:moveTo>
                <a:cubicBezTo>
                  <a:pt x="808" y="250"/>
                  <a:pt x="866" y="264"/>
                  <a:pt x="924" y="294"/>
                </a:cubicBezTo>
                <a:cubicBezTo>
                  <a:pt x="1205" y="294"/>
                  <a:pt x="1363" y="551"/>
                  <a:pt x="1389" y="830"/>
                </a:cubicBezTo>
                <a:lnTo>
                  <a:pt x="1389" y="830"/>
                </a:lnTo>
                <a:cubicBezTo>
                  <a:pt x="1363" y="1109"/>
                  <a:pt x="1205" y="1366"/>
                  <a:pt x="924" y="1366"/>
                </a:cubicBezTo>
                <a:cubicBezTo>
                  <a:pt x="616" y="1366"/>
                  <a:pt x="468" y="1058"/>
                  <a:pt x="468" y="750"/>
                </a:cubicBezTo>
                <a:cubicBezTo>
                  <a:pt x="338" y="500"/>
                  <a:pt x="516" y="250"/>
                  <a:pt x="753" y="250"/>
                </a:cubicBezTo>
                <a:close/>
                <a:moveTo>
                  <a:pt x="955" y="0"/>
                </a:moveTo>
                <a:cubicBezTo>
                  <a:pt x="537" y="0"/>
                  <a:pt x="83" y="271"/>
                  <a:pt x="0" y="750"/>
                </a:cubicBezTo>
                <a:cubicBezTo>
                  <a:pt x="0" y="1270"/>
                  <a:pt x="392" y="1504"/>
                  <a:pt x="800" y="1504"/>
                </a:cubicBezTo>
                <a:cubicBezTo>
                  <a:pt x="1241" y="1504"/>
                  <a:pt x="1700" y="1230"/>
                  <a:pt x="1700" y="750"/>
                </a:cubicBezTo>
                <a:cubicBezTo>
                  <a:pt x="1700" y="234"/>
                  <a:pt x="1343" y="0"/>
                  <a:pt x="95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"/>
          <p:cNvSpPr/>
          <p:nvPr/>
        </p:nvSpPr>
        <p:spPr>
          <a:xfrm>
            <a:off x="5019562" y="4720934"/>
            <a:ext cx="59194" cy="50241"/>
          </a:xfrm>
          <a:custGeom>
            <a:avLst/>
            <a:gdLst/>
            <a:ahLst/>
            <a:cxnLst/>
            <a:rect l="l" t="t" r="r" b="b"/>
            <a:pathLst>
              <a:path w="1772" h="1504" extrusionOk="0">
                <a:moveTo>
                  <a:pt x="823" y="250"/>
                </a:moveTo>
                <a:cubicBezTo>
                  <a:pt x="879" y="250"/>
                  <a:pt x="937" y="264"/>
                  <a:pt x="996" y="294"/>
                </a:cubicBezTo>
                <a:cubicBezTo>
                  <a:pt x="1276" y="294"/>
                  <a:pt x="1301" y="550"/>
                  <a:pt x="1425" y="828"/>
                </a:cubicBezTo>
                <a:lnTo>
                  <a:pt x="1425" y="828"/>
                </a:lnTo>
                <a:cubicBezTo>
                  <a:pt x="1301" y="1084"/>
                  <a:pt x="1175" y="1398"/>
                  <a:pt x="968" y="1398"/>
                </a:cubicBezTo>
                <a:cubicBezTo>
                  <a:pt x="931" y="1398"/>
                  <a:pt x="891" y="1388"/>
                  <a:pt x="848" y="1366"/>
                </a:cubicBezTo>
                <a:cubicBezTo>
                  <a:pt x="540" y="1366"/>
                  <a:pt x="380" y="1058"/>
                  <a:pt x="380" y="750"/>
                </a:cubicBezTo>
                <a:cubicBezTo>
                  <a:pt x="380" y="500"/>
                  <a:pt x="582" y="250"/>
                  <a:pt x="823" y="250"/>
                </a:cubicBezTo>
                <a:close/>
                <a:moveTo>
                  <a:pt x="907" y="0"/>
                </a:moveTo>
                <a:cubicBezTo>
                  <a:pt x="486" y="0"/>
                  <a:pt x="72" y="271"/>
                  <a:pt x="72" y="750"/>
                </a:cubicBezTo>
                <a:cubicBezTo>
                  <a:pt x="1" y="1270"/>
                  <a:pt x="353" y="1504"/>
                  <a:pt x="756" y="1504"/>
                </a:cubicBezTo>
                <a:cubicBezTo>
                  <a:pt x="1179" y="1504"/>
                  <a:pt x="1658" y="1247"/>
                  <a:pt x="1763" y="794"/>
                </a:cubicBezTo>
                <a:lnTo>
                  <a:pt x="1763" y="794"/>
                </a:lnTo>
                <a:cubicBezTo>
                  <a:pt x="1768" y="781"/>
                  <a:pt x="1772" y="766"/>
                  <a:pt x="1772" y="750"/>
                </a:cubicBezTo>
                <a:lnTo>
                  <a:pt x="1772" y="750"/>
                </a:lnTo>
                <a:cubicBezTo>
                  <a:pt x="1772" y="750"/>
                  <a:pt x="1772" y="750"/>
                  <a:pt x="1772" y="750"/>
                </a:cubicBezTo>
                <a:cubicBezTo>
                  <a:pt x="1772" y="739"/>
                  <a:pt x="1770" y="730"/>
                  <a:pt x="1767" y="723"/>
                </a:cubicBezTo>
                <a:lnTo>
                  <a:pt x="1767" y="723"/>
                </a:lnTo>
                <a:cubicBezTo>
                  <a:pt x="1681" y="226"/>
                  <a:pt x="1291" y="0"/>
                  <a:pt x="90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5140455" y="4720934"/>
            <a:ext cx="56421" cy="50241"/>
          </a:xfrm>
          <a:custGeom>
            <a:avLst/>
            <a:gdLst/>
            <a:ahLst/>
            <a:cxnLst/>
            <a:rect l="l" t="t" r="r" b="b"/>
            <a:pathLst>
              <a:path w="1689" h="1504" extrusionOk="0">
                <a:moveTo>
                  <a:pt x="753" y="250"/>
                </a:moveTo>
                <a:cubicBezTo>
                  <a:pt x="808" y="250"/>
                  <a:pt x="866" y="264"/>
                  <a:pt x="924" y="294"/>
                </a:cubicBezTo>
                <a:cubicBezTo>
                  <a:pt x="1206" y="294"/>
                  <a:pt x="1354" y="551"/>
                  <a:pt x="1377" y="831"/>
                </a:cubicBezTo>
                <a:lnTo>
                  <a:pt x="1377" y="831"/>
                </a:lnTo>
                <a:cubicBezTo>
                  <a:pt x="1356" y="1086"/>
                  <a:pt x="1238" y="1398"/>
                  <a:pt x="942" y="1398"/>
                </a:cubicBezTo>
                <a:cubicBezTo>
                  <a:pt x="889" y="1398"/>
                  <a:pt x="830" y="1388"/>
                  <a:pt x="764" y="1366"/>
                </a:cubicBezTo>
                <a:cubicBezTo>
                  <a:pt x="616" y="1366"/>
                  <a:pt x="456" y="1058"/>
                  <a:pt x="456" y="750"/>
                </a:cubicBezTo>
                <a:cubicBezTo>
                  <a:pt x="336" y="500"/>
                  <a:pt x="516" y="250"/>
                  <a:pt x="753" y="250"/>
                </a:cubicBezTo>
                <a:close/>
                <a:moveTo>
                  <a:pt x="944" y="0"/>
                </a:moveTo>
                <a:cubicBezTo>
                  <a:pt x="528" y="0"/>
                  <a:pt x="77" y="271"/>
                  <a:pt x="0" y="750"/>
                </a:cubicBezTo>
                <a:cubicBezTo>
                  <a:pt x="0" y="1270"/>
                  <a:pt x="390" y="1504"/>
                  <a:pt x="794" y="1504"/>
                </a:cubicBezTo>
                <a:cubicBezTo>
                  <a:pt x="1232" y="1504"/>
                  <a:pt x="1688" y="1230"/>
                  <a:pt x="1688" y="750"/>
                </a:cubicBezTo>
                <a:cubicBezTo>
                  <a:pt x="1688" y="234"/>
                  <a:pt x="1331" y="0"/>
                  <a:pt x="9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"/>
          <p:cNvSpPr/>
          <p:nvPr/>
        </p:nvSpPr>
        <p:spPr>
          <a:xfrm>
            <a:off x="5464316" y="4858830"/>
            <a:ext cx="329206" cy="403900"/>
          </a:xfrm>
          <a:custGeom>
            <a:avLst/>
            <a:gdLst/>
            <a:ahLst/>
            <a:cxnLst/>
            <a:rect l="l" t="t" r="r" b="b"/>
            <a:pathLst>
              <a:path w="9855" h="12091" extrusionOk="0">
                <a:moveTo>
                  <a:pt x="3282" y="277"/>
                </a:moveTo>
                <a:cubicBezTo>
                  <a:pt x="3830" y="277"/>
                  <a:pt x="4366" y="317"/>
                  <a:pt x="4780" y="317"/>
                </a:cubicBezTo>
                <a:lnTo>
                  <a:pt x="7699" y="317"/>
                </a:lnTo>
                <a:cubicBezTo>
                  <a:pt x="9707" y="477"/>
                  <a:pt x="9399" y="2473"/>
                  <a:pt x="9399" y="4013"/>
                </a:cubicBezTo>
                <a:lnTo>
                  <a:pt x="9399" y="8632"/>
                </a:lnTo>
                <a:cubicBezTo>
                  <a:pt x="9399" y="10024"/>
                  <a:pt x="9547" y="11712"/>
                  <a:pt x="7551" y="11712"/>
                </a:cubicBezTo>
                <a:lnTo>
                  <a:pt x="3388" y="11712"/>
                </a:lnTo>
                <a:cubicBezTo>
                  <a:pt x="2998" y="11712"/>
                  <a:pt x="2647" y="11753"/>
                  <a:pt x="2315" y="11753"/>
                </a:cubicBezTo>
                <a:cubicBezTo>
                  <a:pt x="1996" y="11753"/>
                  <a:pt x="1694" y="11715"/>
                  <a:pt x="1392" y="11564"/>
                </a:cubicBezTo>
                <a:cubicBezTo>
                  <a:pt x="776" y="11096"/>
                  <a:pt x="616" y="10332"/>
                  <a:pt x="616" y="9556"/>
                </a:cubicBezTo>
                <a:lnTo>
                  <a:pt x="616" y="5245"/>
                </a:lnTo>
                <a:lnTo>
                  <a:pt x="616" y="2017"/>
                </a:lnTo>
                <a:cubicBezTo>
                  <a:pt x="616" y="502"/>
                  <a:pt x="1985" y="277"/>
                  <a:pt x="3282" y="277"/>
                </a:cubicBezTo>
                <a:close/>
                <a:moveTo>
                  <a:pt x="3203" y="1"/>
                </a:moveTo>
                <a:cubicBezTo>
                  <a:pt x="2353" y="1"/>
                  <a:pt x="1476" y="86"/>
                  <a:pt x="776" y="785"/>
                </a:cubicBezTo>
                <a:cubicBezTo>
                  <a:pt x="0" y="1549"/>
                  <a:pt x="308" y="2941"/>
                  <a:pt x="308" y="3705"/>
                </a:cubicBezTo>
                <a:lnTo>
                  <a:pt x="308" y="8484"/>
                </a:lnTo>
                <a:cubicBezTo>
                  <a:pt x="308" y="9556"/>
                  <a:pt x="160" y="10788"/>
                  <a:pt x="924" y="11564"/>
                </a:cubicBezTo>
                <a:cubicBezTo>
                  <a:pt x="1353" y="11987"/>
                  <a:pt x="2017" y="12081"/>
                  <a:pt x="2681" y="12081"/>
                </a:cubicBezTo>
                <a:cubicBezTo>
                  <a:pt x="3216" y="12081"/>
                  <a:pt x="3751" y="12020"/>
                  <a:pt x="4164" y="12020"/>
                </a:cubicBezTo>
                <a:cubicBezTo>
                  <a:pt x="4985" y="12020"/>
                  <a:pt x="5872" y="12091"/>
                  <a:pt x="6737" y="12091"/>
                </a:cubicBezTo>
                <a:cubicBezTo>
                  <a:pt x="7169" y="12091"/>
                  <a:pt x="7596" y="12073"/>
                  <a:pt x="8007" y="12020"/>
                </a:cubicBezTo>
                <a:cubicBezTo>
                  <a:pt x="9239" y="11872"/>
                  <a:pt x="9707" y="10640"/>
                  <a:pt x="9707" y="9556"/>
                </a:cubicBezTo>
                <a:lnTo>
                  <a:pt x="9707" y="3705"/>
                </a:lnTo>
                <a:cubicBezTo>
                  <a:pt x="9707" y="2165"/>
                  <a:pt x="9855" y="170"/>
                  <a:pt x="7859" y="9"/>
                </a:cubicBezTo>
                <a:cubicBezTo>
                  <a:pt x="7840" y="9"/>
                  <a:pt x="7819" y="14"/>
                  <a:pt x="7796" y="22"/>
                </a:cubicBezTo>
                <a:lnTo>
                  <a:pt x="7796" y="22"/>
                </a:lnTo>
                <a:cubicBezTo>
                  <a:pt x="7768" y="14"/>
                  <a:pt x="7736" y="9"/>
                  <a:pt x="7699" y="9"/>
                </a:cubicBezTo>
                <a:lnTo>
                  <a:pt x="4003" y="9"/>
                </a:lnTo>
                <a:cubicBezTo>
                  <a:pt x="3744" y="9"/>
                  <a:pt x="3474" y="1"/>
                  <a:pt x="320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"/>
          <p:cNvSpPr/>
          <p:nvPr/>
        </p:nvSpPr>
        <p:spPr>
          <a:xfrm>
            <a:off x="5521072" y="5152527"/>
            <a:ext cx="63202" cy="62401"/>
          </a:xfrm>
          <a:custGeom>
            <a:avLst/>
            <a:gdLst/>
            <a:ahLst/>
            <a:cxnLst/>
            <a:rect l="l" t="t" r="r" b="b"/>
            <a:pathLst>
              <a:path w="1892" h="1868" extrusionOk="0">
                <a:moveTo>
                  <a:pt x="1541" y="308"/>
                </a:moveTo>
                <a:lnTo>
                  <a:pt x="1541" y="1540"/>
                </a:lnTo>
                <a:lnTo>
                  <a:pt x="309" y="1540"/>
                </a:lnTo>
                <a:lnTo>
                  <a:pt x="309" y="308"/>
                </a:lnTo>
                <a:close/>
                <a:moveTo>
                  <a:pt x="149" y="0"/>
                </a:moveTo>
                <a:cubicBezTo>
                  <a:pt x="1" y="0"/>
                  <a:pt x="1" y="148"/>
                  <a:pt x="1" y="148"/>
                </a:cubicBezTo>
                <a:lnTo>
                  <a:pt x="1" y="1688"/>
                </a:lnTo>
                <a:cubicBezTo>
                  <a:pt x="1" y="1848"/>
                  <a:pt x="1" y="1848"/>
                  <a:pt x="149" y="1848"/>
                </a:cubicBezTo>
                <a:lnTo>
                  <a:pt x="1598" y="1848"/>
                </a:lnTo>
                <a:cubicBezTo>
                  <a:pt x="1617" y="1862"/>
                  <a:pt x="1638" y="1868"/>
                  <a:pt x="1661" y="1868"/>
                </a:cubicBezTo>
                <a:cubicBezTo>
                  <a:pt x="1709" y="1868"/>
                  <a:pt x="1763" y="1840"/>
                  <a:pt x="1800" y="1799"/>
                </a:cubicBezTo>
                <a:lnTo>
                  <a:pt x="1800" y="1799"/>
                </a:lnTo>
                <a:cubicBezTo>
                  <a:pt x="1860" y="1745"/>
                  <a:pt x="1891" y="1656"/>
                  <a:pt x="1849" y="1598"/>
                </a:cubicBezTo>
                <a:lnTo>
                  <a:pt x="1849" y="1598"/>
                </a:lnTo>
                <a:lnTo>
                  <a:pt x="1849" y="148"/>
                </a:lnTo>
                <a:cubicBezTo>
                  <a:pt x="1849" y="0"/>
                  <a:pt x="1849" y="0"/>
                  <a:pt x="168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5521072" y="5075161"/>
            <a:ext cx="62935" cy="60029"/>
          </a:xfrm>
          <a:custGeom>
            <a:avLst/>
            <a:gdLst/>
            <a:ahLst/>
            <a:cxnLst/>
            <a:rect l="l" t="t" r="r" b="b"/>
            <a:pathLst>
              <a:path w="1884" h="1797" extrusionOk="0">
                <a:moveTo>
                  <a:pt x="1541" y="161"/>
                </a:moveTo>
                <a:lnTo>
                  <a:pt x="1541" y="1540"/>
                </a:lnTo>
                <a:lnTo>
                  <a:pt x="309" y="1540"/>
                </a:lnTo>
                <a:lnTo>
                  <a:pt x="309" y="161"/>
                </a:lnTo>
                <a:close/>
                <a:moveTo>
                  <a:pt x="1" y="0"/>
                </a:moveTo>
                <a:lnTo>
                  <a:pt x="1" y="1700"/>
                </a:lnTo>
                <a:lnTo>
                  <a:pt x="1541" y="1700"/>
                </a:lnTo>
                <a:cubicBezTo>
                  <a:pt x="1541" y="1761"/>
                  <a:pt x="1592" y="1797"/>
                  <a:pt x="1653" y="1797"/>
                </a:cubicBezTo>
                <a:cubicBezTo>
                  <a:pt x="1719" y="1797"/>
                  <a:pt x="1796" y="1755"/>
                  <a:pt x="1830" y="1657"/>
                </a:cubicBezTo>
                <a:lnTo>
                  <a:pt x="1830" y="1657"/>
                </a:lnTo>
                <a:cubicBezTo>
                  <a:pt x="1869" y="1629"/>
                  <a:pt x="1884" y="1594"/>
                  <a:pt x="1848" y="1569"/>
                </a:cubicBezTo>
                <a:lnTo>
                  <a:pt x="1848" y="1569"/>
                </a:lnTo>
                <a:cubicBezTo>
                  <a:pt x="1848" y="1560"/>
                  <a:pt x="1849" y="1550"/>
                  <a:pt x="1849" y="1540"/>
                </a:cubicBezTo>
                <a:lnTo>
                  <a:pt x="184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"/>
          <p:cNvSpPr/>
          <p:nvPr/>
        </p:nvSpPr>
        <p:spPr>
          <a:xfrm>
            <a:off x="5521072" y="4992851"/>
            <a:ext cx="63971" cy="61766"/>
          </a:xfrm>
          <a:custGeom>
            <a:avLst/>
            <a:gdLst/>
            <a:ahLst/>
            <a:cxnLst/>
            <a:rect l="l" t="t" r="r" b="b"/>
            <a:pathLst>
              <a:path w="1915" h="1849" extrusionOk="0">
                <a:moveTo>
                  <a:pt x="1541" y="309"/>
                </a:moveTo>
                <a:lnTo>
                  <a:pt x="1541" y="1541"/>
                </a:lnTo>
                <a:lnTo>
                  <a:pt x="309" y="1541"/>
                </a:lnTo>
                <a:lnTo>
                  <a:pt x="309" y="309"/>
                </a:lnTo>
                <a:close/>
                <a:moveTo>
                  <a:pt x="149" y="1"/>
                </a:moveTo>
                <a:cubicBezTo>
                  <a:pt x="1" y="1"/>
                  <a:pt x="1" y="1"/>
                  <a:pt x="1" y="161"/>
                </a:cubicBezTo>
                <a:lnTo>
                  <a:pt x="1" y="1701"/>
                </a:lnTo>
                <a:cubicBezTo>
                  <a:pt x="1" y="1849"/>
                  <a:pt x="1" y="1849"/>
                  <a:pt x="149" y="1849"/>
                </a:cubicBezTo>
                <a:lnTo>
                  <a:pt x="1689" y="1849"/>
                </a:lnTo>
                <a:cubicBezTo>
                  <a:pt x="1805" y="1849"/>
                  <a:pt x="1914" y="1687"/>
                  <a:pt x="1849" y="1598"/>
                </a:cubicBezTo>
                <a:lnTo>
                  <a:pt x="1849" y="1598"/>
                </a:lnTo>
                <a:lnTo>
                  <a:pt x="1849" y="161"/>
                </a:lnTo>
                <a:cubicBezTo>
                  <a:pt x="1849" y="1"/>
                  <a:pt x="1849" y="1"/>
                  <a:pt x="168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5598037" y="5152527"/>
            <a:ext cx="67111" cy="62401"/>
          </a:xfrm>
          <a:custGeom>
            <a:avLst/>
            <a:gdLst/>
            <a:ahLst/>
            <a:cxnLst/>
            <a:rect l="l" t="t" r="r" b="b"/>
            <a:pathLst>
              <a:path w="2009" h="1868" extrusionOk="0">
                <a:moveTo>
                  <a:pt x="1700" y="308"/>
                </a:moveTo>
                <a:lnTo>
                  <a:pt x="1700" y="1540"/>
                </a:lnTo>
                <a:lnTo>
                  <a:pt x="469" y="1540"/>
                </a:lnTo>
                <a:lnTo>
                  <a:pt x="469" y="308"/>
                </a:lnTo>
                <a:close/>
                <a:moveTo>
                  <a:pt x="308" y="0"/>
                </a:moveTo>
                <a:cubicBezTo>
                  <a:pt x="161" y="0"/>
                  <a:pt x="0" y="148"/>
                  <a:pt x="0" y="148"/>
                </a:cubicBezTo>
                <a:lnTo>
                  <a:pt x="0" y="1688"/>
                </a:lnTo>
                <a:cubicBezTo>
                  <a:pt x="0" y="1848"/>
                  <a:pt x="161" y="1848"/>
                  <a:pt x="161" y="1848"/>
                </a:cubicBezTo>
                <a:lnTo>
                  <a:pt x="1758" y="1848"/>
                </a:lnTo>
                <a:cubicBezTo>
                  <a:pt x="1776" y="1862"/>
                  <a:pt x="1798" y="1868"/>
                  <a:pt x="1821" y="1868"/>
                </a:cubicBezTo>
                <a:cubicBezTo>
                  <a:pt x="1907" y="1868"/>
                  <a:pt x="2008" y="1780"/>
                  <a:pt x="2008" y="1688"/>
                </a:cubicBezTo>
                <a:lnTo>
                  <a:pt x="2008" y="148"/>
                </a:lnTo>
                <a:cubicBezTo>
                  <a:pt x="2008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"/>
          <p:cNvSpPr/>
          <p:nvPr/>
        </p:nvSpPr>
        <p:spPr>
          <a:xfrm>
            <a:off x="5598037" y="5075161"/>
            <a:ext cx="67111" cy="60029"/>
          </a:xfrm>
          <a:custGeom>
            <a:avLst/>
            <a:gdLst/>
            <a:ahLst/>
            <a:cxnLst/>
            <a:rect l="l" t="t" r="r" b="b"/>
            <a:pathLst>
              <a:path w="2009" h="1797" extrusionOk="0">
                <a:moveTo>
                  <a:pt x="1700" y="161"/>
                </a:moveTo>
                <a:lnTo>
                  <a:pt x="1700" y="1540"/>
                </a:lnTo>
                <a:lnTo>
                  <a:pt x="469" y="1540"/>
                </a:lnTo>
                <a:lnTo>
                  <a:pt x="469" y="161"/>
                </a:lnTo>
                <a:close/>
                <a:moveTo>
                  <a:pt x="0" y="0"/>
                </a:moveTo>
                <a:lnTo>
                  <a:pt x="0" y="1700"/>
                </a:lnTo>
                <a:lnTo>
                  <a:pt x="1700" y="1700"/>
                </a:lnTo>
                <a:cubicBezTo>
                  <a:pt x="1700" y="1761"/>
                  <a:pt x="1752" y="1797"/>
                  <a:pt x="1813" y="1797"/>
                </a:cubicBezTo>
                <a:cubicBezTo>
                  <a:pt x="1901" y="1797"/>
                  <a:pt x="2008" y="1722"/>
                  <a:pt x="2008" y="1540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"/>
          <p:cNvSpPr/>
          <p:nvPr/>
        </p:nvSpPr>
        <p:spPr>
          <a:xfrm>
            <a:off x="5598037" y="4992851"/>
            <a:ext cx="67111" cy="61766"/>
          </a:xfrm>
          <a:custGeom>
            <a:avLst/>
            <a:gdLst/>
            <a:ahLst/>
            <a:cxnLst/>
            <a:rect l="l" t="t" r="r" b="b"/>
            <a:pathLst>
              <a:path w="2009" h="1849" extrusionOk="0">
                <a:moveTo>
                  <a:pt x="1700" y="309"/>
                </a:moveTo>
                <a:lnTo>
                  <a:pt x="1700" y="1541"/>
                </a:lnTo>
                <a:lnTo>
                  <a:pt x="469" y="1541"/>
                </a:lnTo>
                <a:lnTo>
                  <a:pt x="469" y="309"/>
                </a:lnTo>
                <a:close/>
                <a:moveTo>
                  <a:pt x="308" y="1"/>
                </a:moveTo>
                <a:cubicBezTo>
                  <a:pt x="161" y="1"/>
                  <a:pt x="0" y="1"/>
                  <a:pt x="0" y="161"/>
                </a:cubicBezTo>
                <a:lnTo>
                  <a:pt x="0" y="1701"/>
                </a:lnTo>
                <a:cubicBezTo>
                  <a:pt x="0" y="1849"/>
                  <a:pt x="161" y="1849"/>
                  <a:pt x="161" y="1849"/>
                </a:cubicBezTo>
                <a:lnTo>
                  <a:pt x="1848" y="1849"/>
                </a:lnTo>
                <a:cubicBezTo>
                  <a:pt x="1891" y="1849"/>
                  <a:pt x="1923" y="1826"/>
                  <a:pt x="1943" y="1793"/>
                </a:cubicBezTo>
                <a:lnTo>
                  <a:pt x="1943" y="1793"/>
                </a:lnTo>
                <a:cubicBezTo>
                  <a:pt x="1981" y="1776"/>
                  <a:pt x="2008" y="1745"/>
                  <a:pt x="2008" y="1701"/>
                </a:cubicBezTo>
                <a:lnTo>
                  <a:pt x="2008" y="161"/>
                </a:lnTo>
                <a:cubicBezTo>
                  <a:pt x="2008" y="1"/>
                  <a:pt x="1848" y="1"/>
                  <a:pt x="18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"/>
          <p:cNvSpPr/>
          <p:nvPr/>
        </p:nvSpPr>
        <p:spPr>
          <a:xfrm>
            <a:off x="5680347" y="5152527"/>
            <a:ext cx="67111" cy="62401"/>
          </a:xfrm>
          <a:custGeom>
            <a:avLst/>
            <a:gdLst/>
            <a:ahLst/>
            <a:cxnLst/>
            <a:rect l="l" t="t" r="r" b="b"/>
            <a:pathLst>
              <a:path w="2009" h="1868" extrusionOk="0">
                <a:moveTo>
                  <a:pt x="1540" y="308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308"/>
                </a:lnTo>
                <a:close/>
                <a:moveTo>
                  <a:pt x="160" y="0"/>
                </a:moveTo>
                <a:lnTo>
                  <a:pt x="0" y="148"/>
                </a:lnTo>
                <a:lnTo>
                  <a:pt x="0" y="1688"/>
                </a:lnTo>
                <a:cubicBezTo>
                  <a:pt x="0" y="1848"/>
                  <a:pt x="160" y="1848"/>
                  <a:pt x="160" y="1848"/>
                </a:cubicBezTo>
                <a:lnTo>
                  <a:pt x="1627" y="1848"/>
                </a:lnTo>
                <a:cubicBezTo>
                  <a:pt x="1655" y="1862"/>
                  <a:pt x="1688" y="1868"/>
                  <a:pt x="1723" y="1868"/>
                </a:cubicBezTo>
                <a:cubicBezTo>
                  <a:pt x="1854" y="1868"/>
                  <a:pt x="2008" y="1780"/>
                  <a:pt x="2008" y="1688"/>
                </a:cubicBezTo>
                <a:lnTo>
                  <a:pt x="2008" y="148"/>
                </a:lnTo>
                <a:cubicBezTo>
                  <a:pt x="2008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"/>
          <p:cNvSpPr/>
          <p:nvPr/>
        </p:nvSpPr>
        <p:spPr>
          <a:xfrm>
            <a:off x="5680347" y="5075161"/>
            <a:ext cx="67111" cy="60029"/>
          </a:xfrm>
          <a:custGeom>
            <a:avLst/>
            <a:gdLst/>
            <a:ahLst/>
            <a:cxnLst/>
            <a:rect l="l" t="t" r="r" b="b"/>
            <a:pathLst>
              <a:path w="2009" h="1797" extrusionOk="0">
                <a:moveTo>
                  <a:pt x="1540" y="161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161"/>
                </a:lnTo>
                <a:close/>
                <a:moveTo>
                  <a:pt x="0" y="0"/>
                </a:moveTo>
                <a:lnTo>
                  <a:pt x="0" y="1700"/>
                </a:lnTo>
                <a:lnTo>
                  <a:pt x="1540" y="1700"/>
                </a:lnTo>
                <a:cubicBezTo>
                  <a:pt x="1540" y="1761"/>
                  <a:pt x="1618" y="1797"/>
                  <a:pt x="1711" y="1797"/>
                </a:cubicBezTo>
                <a:cubicBezTo>
                  <a:pt x="1845" y="1797"/>
                  <a:pt x="2008" y="1722"/>
                  <a:pt x="2008" y="1540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"/>
          <p:cNvSpPr/>
          <p:nvPr/>
        </p:nvSpPr>
        <p:spPr>
          <a:xfrm>
            <a:off x="5680347" y="4992851"/>
            <a:ext cx="67111" cy="61766"/>
          </a:xfrm>
          <a:custGeom>
            <a:avLst/>
            <a:gdLst/>
            <a:ahLst/>
            <a:cxnLst/>
            <a:rect l="l" t="t" r="r" b="b"/>
            <a:pathLst>
              <a:path w="2009" h="1849" extrusionOk="0">
                <a:moveTo>
                  <a:pt x="1540" y="309"/>
                </a:moveTo>
                <a:lnTo>
                  <a:pt x="1540" y="1541"/>
                </a:lnTo>
                <a:lnTo>
                  <a:pt x="308" y="1541"/>
                </a:lnTo>
                <a:lnTo>
                  <a:pt x="308" y="309"/>
                </a:lnTo>
                <a:close/>
                <a:moveTo>
                  <a:pt x="160" y="1"/>
                </a:moveTo>
                <a:cubicBezTo>
                  <a:pt x="160" y="1"/>
                  <a:pt x="0" y="1"/>
                  <a:pt x="0" y="161"/>
                </a:cubicBezTo>
                <a:lnTo>
                  <a:pt x="0" y="1701"/>
                </a:lnTo>
                <a:cubicBezTo>
                  <a:pt x="0" y="1849"/>
                  <a:pt x="160" y="1849"/>
                  <a:pt x="160" y="1849"/>
                </a:cubicBezTo>
                <a:lnTo>
                  <a:pt x="1700" y="1849"/>
                </a:lnTo>
                <a:cubicBezTo>
                  <a:pt x="1775" y="1849"/>
                  <a:pt x="1832" y="1830"/>
                  <a:pt x="1873" y="1802"/>
                </a:cubicBezTo>
                <a:lnTo>
                  <a:pt x="1873" y="1802"/>
                </a:lnTo>
                <a:cubicBezTo>
                  <a:pt x="1949" y="1787"/>
                  <a:pt x="2008" y="1753"/>
                  <a:pt x="2008" y="1701"/>
                </a:cubicBezTo>
                <a:lnTo>
                  <a:pt x="2008" y="161"/>
                </a:lnTo>
                <a:cubicBezTo>
                  <a:pt x="2008" y="1"/>
                  <a:pt x="1848" y="1"/>
                  <a:pt x="18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5521072" y="4895342"/>
            <a:ext cx="226386" cy="76965"/>
          </a:xfrm>
          <a:custGeom>
            <a:avLst/>
            <a:gdLst/>
            <a:ahLst/>
            <a:cxnLst/>
            <a:rect l="l" t="t" r="r" b="b"/>
            <a:pathLst>
              <a:path w="6777" h="2304" extrusionOk="0">
                <a:moveTo>
                  <a:pt x="309" y="308"/>
                </a:moveTo>
                <a:cubicBezTo>
                  <a:pt x="346" y="308"/>
                  <a:pt x="394" y="308"/>
                  <a:pt x="457" y="308"/>
                </a:cubicBezTo>
                <a:lnTo>
                  <a:pt x="6308" y="308"/>
                </a:lnTo>
                <a:lnTo>
                  <a:pt x="6308" y="1072"/>
                </a:lnTo>
                <a:lnTo>
                  <a:pt x="6308" y="1996"/>
                </a:lnTo>
                <a:lnTo>
                  <a:pt x="309" y="1996"/>
                </a:lnTo>
                <a:lnTo>
                  <a:pt x="309" y="1380"/>
                </a:lnTo>
                <a:lnTo>
                  <a:pt x="309" y="308"/>
                </a:lnTo>
                <a:close/>
                <a:moveTo>
                  <a:pt x="149" y="0"/>
                </a:moveTo>
                <a:cubicBezTo>
                  <a:pt x="1" y="0"/>
                  <a:pt x="1" y="0"/>
                  <a:pt x="1" y="148"/>
                </a:cubicBezTo>
                <a:lnTo>
                  <a:pt x="1" y="2156"/>
                </a:lnTo>
                <a:cubicBezTo>
                  <a:pt x="1" y="2304"/>
                  <a:pt x="1" y="2304"/>
                  <a:pt x="149" y="2304"/>
                </a:cubicBezTo>
                <a:lnTo>
                  <a:pt x="6468" y="2304"/>
                </a:lnTo>
                <a:cubicBezTo>
                  <a:pt x="6543" y="2304"/>
                  <a:pt x="6600" y="2285"/>
                  <a:pt x="6641" y="2258"/>
                </a:cubicBezTo>
                <a:lnTo>
                  <a:pt x="6641" y="2258"/>
                </a:lnTo>
                <a:cubicBezTo>
                  <a:pt x="6717" y="2242"/>
                  <a:pt x="6776" y="2209"/>
                  <a:pt x="6776" y="2156"/>
                </a:cubicBezTo>
                <a:lnTo>
                  <a:pt x="6776" y="148"/>
                </a:lnTo>
                <a:cubicBezTo>
                  <a:pt x="6776" y="0"/>
                  <a:pt x="6616" y="0"/>
                  <a:pt x="661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"/>
          <p:cNvSpPr/>
          <p:nvPr/>
        </p:nvSpPr>
        <p:spPr>
          <a:xfrm>
            <a:off x="4996413" y="5046867"/>
            <a:ext cx="144076" cy="141504"/>
          </a:xfrm>
          <a:custGeom>
            <a:avLst/>
            <a:gdLst/>
            <a:ahLst/>
            <a:cxnLst/>
            <a:rect l="l" t="t" r="r" b="b"/>
            <a:pathLst>
              <a:path w="4313" h="4236" extrusionOk="0">
                <a:moveTo>
                  <a:pt x="2305" y="232"/>
                </a:moveTo>
                <a:cubicBezTo>
                  <a:pt x="3389" y="232"/>
                  <a:pt x="4004" y="1155"/>
                  <a:pt x="4004" y="2079"/>
                </a:cubicBezTo>
                <a:cubicBezTo>
                  <a:pt x="4004" y="3163"/>
                  <a:pt x="3228" y="3927"/>
                  <a:pt x="1997" y="3927"/>
                </a:cubicBezTo>
                <a:cubicBezTo>
                  <a:pt x="1073" y="3927"/>
                  <a:pt x="457" y="3003"/>
                  <a:pt x="309" y="2079"/>
                </a:cubicBezTo>
                <a:cubicBezTo>
                  <a:pt x="309" y="1008"/>
                  <a:pt x="1233" y="232"/>
                  <a:pt x="2305" y="232"/>
                </a:cubicBezTo>
                <a:close/>
                <a:moveTo>
                  <a:pt x="2152" y="1"/>
                </a:moveTo>
                <a:cubicBezTo>
                  <a:pt x="1113" y="1"/>
                  <a:pt x="75" y="694"/>
                  <a:pt x="1" y="2079"/>
                </a:cubicBezTo>
                <a:cubicBezTo>
                  <a:pt x="1" y="3163"/>
                  <a:pt x="1073" y="4235"/>
                  <a:pt x="2157" y="4235"/>
                </a:cubicBezTo>
                <a:cubicBezTo>
                  <a:pt x="3389" y="4087"/>
                  <a:pt x="4312" y="3311"/>
                  <a:pt x="4312" y="2079"/>
                </a:cubicBezTo>
                <a:cubicBezTo>
                  <a:pt x="4312" y="2075"/>
                  <a:pt x="4312" y="2071"/>
                  <a:pt x="4312" y="2067"/>
                </a:cubicBezTo>
                <a:lnTo>
                  <a:pt x="4312" y="2067"/>
                </a:lnTo>
                <a:cubicBezTo>
                  <a:pt x="4226" y="689"/>
                  <a:pt x="3188" y="1"/>
                  <a:pt x="215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4949946" y="5007750"/>
            <a:ext cx="226352" cy="217132"/>
          </a:xfrm>
          <a:custGeom>
            <a:avLst/>
            <a:gdLst/>
            <a:ahLst/>
            <a:cxnLst/>
            <a:rect l="l" t="t" r="r" b="b"/>
            <a:pathLst>
              <a:path w="6776" h="6500" extrusionOk="0">
                <a:moveTo>
                  <a:pt x="3583" y="83"/>
                </a:moveTo>
                <a:cubicBezTo>
                  <a:pt x="3827" y="83"/>
                  <a:pt x="4072" y="112"/>
                  <a:pt x="4311" y="171"/>
                </a:cubicBezTo>
                <a:cubicBezTo>
                  <a:pt x="5703" y="639"/>
                  <a:pt x="6319" y="1871"/>
                  <a:pt x="6467" y="3250"/>
                </a:cubicBezTo>
                <a:cubicBezTo>
                  <a:pt x="6342" y="4953"/>
                  <a:pt x="5100" y="6319"/>
                  <a:pt x="3411" y="6319"/>
                </a:cubicBezTo>
                <a:cubicBezTo>
                  <a:pt x="3108" y="6319"/>
                  <a:pt x="2791" y="6276"/>
                  <a:pt x="2464" y="6182"/>
                </a:cubicBezTo>
                <a:cubicBezTo>
                  <a:pt x="1232" y="5714"/>
                  <a:pt x="468" y="4482"/>
                  <a:pt x="468" y="3103"/>
                </a:cubicBezTo>
                <a:cubicBezTo>
                  <a:pt x="329" y="1355"/>
                  <a:pt x="1943" y="83"/>
                  <a:pt x="3583" y="83"/>
                </a:cubicBezTo>
                <a:close/>
                <a:moveTo>
                  <a:pt x="3526" y="1"/>
                </a:moveTo>
                <a:cubicBezTo>
                  <a:pt x="1827" y="1"/>
                  <a:pt x="82" y="1119"/>
                  <a:pt x="0" y="3250"/>
                </a:cubicBezTo>
                <a:cubicBezTo>
                  <a:pt x="0" y="5016"/>
                  <a:pt x="1687" y="6500"/>
                  <a:pt x="3448" y="6500"/>
                </a:cubicBezTo>
                <a:cubicBezTo>
                  <a:pt x="3531" y="6500"/>
                  <a:pt x="3613" y="6497"/>
                  <a:pt x="3696" y="6490"/>
                </a:cubicBezTo>
                <a:cubicBezTo>
                  <a:pt x="5395" y="6182"/>
                  <a:pt x="6775" y="4950"/>
                  <a:pt x="6775" y="3103"/>
                </a:cubicBezTo>
                <a:cubicBezTo>
                  <a:pt x="6703" y="1005"/>
                  <a:pt x="5135" y="1"/>
                  <a:pt x="352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"/>
          <p:cNvSpPr/>
          <p:nvPr/>
        </p:nvSpPr>
        <p:spPr>
          <a:xfrm>
            <a:off x="5104244" y="5165555"/>
            <a:ext cx="190542" cy="189106"/>
          </a:xfrm>
          <a:custGeom>
            <a:avLst/>
            <a:gdLst/>
            <a:ahLst/>
            <a:cxnLst/>
            <a:rect l="l" t="t" r="r" b="b"/>
            <a:pathLst>
              <a:path w="5704" h="5661" extrusionOk="0">
                <a:moveTo>
                  <a:pt x="1585" y="0"/>
                </a:moveTo>
                <a:cubicBezTo>
                  <a:pt x="1458" y="0"/>
                  <a:pt x="1286" y="66"/>
                  <a:pt x="1392" y="66"/>
                </a:cubicBezTo>
                <a:cubicBezTo>
                  <a:pt x="2464" y="1606"/>
                  <a:pt x="3696" y="2998"/>
                  <a:pt x="4780" y="4538"/>
                </a:cubicBezTo>
                <a:cubicBezTo>
                  <a:pt x="4904" y="4796"/>
                  <a:pt x="4276" y="5373"/>
                  <a:pt x="3888" y="5373"/>
                </a:cubicBezTo>
                <a:cubicBezTo>
                  <a:pt x="3812" y="5373"/>
                  <a:pt x="3746" y="5351"/>
                  <a:pt x="3696" y="5301"/>
                </a:cubicBezTo>
                <a:cubicBezTo>
                  <a:pt x="3388" y="5154"/>
                  <a:pt x="3240" y="4993"/>
                  <a:pt x="3080" y="4846"/>
                </a:cubicBezTo>
                <a:cubicBezTo>
                  <a:pt x="2772" y="4378"/>
                  <a:pt x="2316" y="3762"/>
                  <a:pt x="2008" y="3306"/>
                </a:cubicBezTo>
                <a:cubicBezTo>
                  <a:pt x="1392" y="2690"/>
                  <a:pt x="924" y="1914"/>
                  <a:pt x="469" y="1150"/>
                </a:cubicBezTo>
                <a:cubicBezTo>
                  <a:pt x="469" y="1150"/>
                  <a:pt x="0" y="1150"/>
                  <a:pt x="161" y="1298"/>
                </a:cubicBezTo>
                <a:cubicBezTo>
                  <a:pt x="776" y="2382"/>
                  <a:pt x="1540" y="3306"/>
                  <a:pt x="2316" y="4230"/>
                </a:cubicBezTo>
                <a:cubicBezTo>
                  <a:pt x="2793" y="4945"/>
                  <a:pt x="3174" y="5661"/>
                  <a:pt x="3826" y="5661"/>
                </a:cubicBezTo>
                <a:cubicBezTo>
                  <a:pt x="4015" y="5661"/>
                  <a:pt x="4228" y="5600"/>
                  <a:pt x="4472" y="5462"/>
                </a:cubicBezTo>
                <a:cubicBezTo>
                  <a:pt x="5704" y="4538"/>
                  <a:pt x="4620" y="3762"/>
                  <a:pt x="4004" y="2998"/>
                </a:cubicBezTo>
                <a:cubicBezTo>
                  <a:pt x="3240" y="1914"/>
                  <a:pt x="2464" y="990"/>
                  <a:pt x="1700" y="66"/>
                </a:cubicBezTo>
                <a:cubicBezTo>
                  <a:pt x="1700" y="17"/>
                  <a:pt x="1648" y="0"/>
                  <a:pt x="158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"/>
          <p:cNvSpPr/>
          <p:nvPr/>
        </p:nvSpPr>
        <p:spPr>
          <a:xfrm>
            <a:off x="8726171" y="4422390"/>
            <a:ext cx="751011" cy="490051"/>
          </a:xfrm>
          <a:custGeom>
            <a:avLst/>
            <a:gdLst/>
            <a:ahLst/>
            <a:cxnLst/>
            <a:rect l="l" t="t" r="r" b="b"/>
            <a:pathLst>
              <a:path w="22482" h="14670" extrusionOk="0">
                <a:moveTo>
                  <a:pt x="16630" y="11418"/>
                </a:moveTo>
                <a:lnTo>
                  <a:pt x="16630" y="11418"/>
                </a:lnTo>
                <a:cubicBezTo>
                  <a:pt x="16630" y="11418"/>
                  <a:pt x="16599" y="11451"/>
                  <a:pt x="16550" y="11488"/>
                </a:cubicBezTo>
                <a:lnTo>
                  <a:pt x="16550" y="11488"/>
                </a:lnTo>
                <a:cubicBezTo>
                  <a:pt x="16577" y="11465"/>
                  <a:pt x="16604" y="11441"/>
                  <a:pt x="16630" y="11418"/>
                </a:cubicBezTo>
                <a:close/>
                <a:moveTo>
                  <a:pt x="7915" y="200"/>
                </a:moveTo>
                <a:cubicBezTo>
                  <a:pt x="9141" y="200"/>
                  <a:pt x="10338" y="764"/>
                  <a:pt x="10779" y="2031"/>
                </a:cubicBezTo>
                <a:cubicBezTo>
                  <a:pt x="10779" y="2080"/>
                  <a:pt x="10813" y="2097"/>
                  <a:pt x="10859" y="2097"/>
                </a:cubicBezTo>
                <a:cubicBezTo>
                  <a:pt x="10950" y="2097"/>
                  <a:pt x="11087" y="2031"/>
                  <a:pt x="11087" y="2031"/>
                </a:cubicBezTo>
                <a:cubicBezTo>
                  <a:pt x="11588" y="733"/>
                  <a:pt x="12985" y="213"/>
                  <a:pt x="14326" y="213"/>
                </a:cubicBezTo>
                <a:cubicBezTo>
                  <a:pt x="15060" y="213"/>
                  <a:pt x="15777" y="369"/>
                  <a:pt x="16322" y="639"/>
                </a:cubicBezTo>
                <a:cubicBezTo>
                  <a:pt x="17406" y="1107"/>
                  <a:pt x="18022" y="2339"/>
                  <a:pt x="17714" y="3411"/>
                </a:cubicBezTo>
                <a:cubicBezTo>
                  <a:pt x="17714" y="3464"/>
                  <a:pt x="17748" y="3482"/>
                  <a:pt x="17794" y="3482"/>
                </a:cubicBezTo>
                <a:cubicBezTo>
                  <a:pt x="17885" y="3482"/>
                  <a:pt x="18022" y="3411"/>
                  <a:pt x="18022" y="3411"/>
                </a:cubicBezTo>
                <a:lnTo>
                  <a:pt x="18170" y="3411"/>
                </a:lnTo>
                <a:cubicBezTo>
                  <a:pt x="18174" y="3382"/>
                  <a:pt x="18178" y="3354"/>
                  <a:pt x="18182" y="3327"/>
                </a:cubicBezTo>
                <a:lnTo>
                  <a:pt x="18182" y="3327"/>
                </a:lnTo>
                <a:cubicBezTo>
                  <a:pt x="18658" y="3089"/>
                  <a:pt x="19147" y="2961"/>
                  <a:pt x="19600" y="2961"/>
                </a:cubicBezTo>
                <a:cubicBezTo>
                  <a:pt x="20419" y="2961"/>
                  <a:pt x="21120" y="3381"/>
                  <a:pt x="21410" y="4334"/>
                </a:cubicBezTo>
                <a:cubicBezTo>
                  <a:pt x="21865" y="5566"/>
                  <a:pt x="21102" y="6798"/>
                  <a:pt x="20018" y="7266"/>
                </a:cubicBezTo>
                <a:cubicBezTo>
                  <a:pt x="21102" y="7882"/>
                  <a:pt x="21718" y="9114"/>
                  <a:pt x="21102" y="10346"/>
                </a:cubicBezTo>
                <a:cubicBezTo>
                  <a:pt x="20594" y="11353"/>
                  <a:pt x="19434" y="11964"/>
                  <a:pt x="18302" y="11964"/>
                </a:cubicBezTo>
                <a:cubicBezTo>
                  <a:pt x="17703" y="11964"/>
                  <a:pt x="17112" y="11793"/>
                  <a:pt x="16630" y="11418"/>
                </a:cubicBezTo>
                <a:cubicBezTo>
                  <a:pt x="16630" y="11418"/>
                  <a:pt x="16630" y="11418"/>
                  <a:pt x="16630" y="11418"/>
                </a:cubicBezTo>
                <a:lnTo>
                  <a:pt x="16630" y="11418"/>
                </a:lnTo>
                <a:cubicBezTo>
                  <a:pt x="16630" y="11418"/>
                  <a:pt x="16482" y="11418"/>
                  <a:pt x="16322" y="11578"/>
                </a:cubicBezTo>
                <a:cubicBezTo>
                  <a:pt x="15731" y="12021"/>
                  <a:pt x="15035" y="12252"/>
                  <a:pt x="14350" y="12252"/>
                </a:cubicBezTo>
                <a:cubicBezTo>
                  <a:pt x="13609" y="12252"/>
                  <a:pt x="12882" y="11981"/>
                  <a:pt x="12319" y="11418"/>
                </a:cubicBezTo>
                <a:cubicBezTo>
                  <a:pt x="12319" y="11418"/>
                  <a:pt x="12319" y="11418"/>
                  <a:pt x="12319" y="11418"/>
                </a:cubicBezTo>
                <a:lnTo>
                  <a:pt x="12319" y="11418"/>
                </a:lnTo>
                <a:cubicBezTo>
                  <a:pt x="12317" y="11418"/>
                  <a:pt x="12315" y="11418"/>
                  <a:pt x="12312" y="11418"/>
                </a:cubicBezTo>
                <a:lnTo>
                  <a:pt x="12312" y="11418"/>
                </a:lnTo>
                <a:cubicBezTo>
                  <a:pt x="12269" y="11419"/>
                  <a:pt x="12011" y="11431"/>
                  <a:pt x="12011" y="11578"/>
                </a:cubicBezTo>
                <a:cubicBezTo>
                  <a:pt x="11863" y="13425"/>
                  <a:pt x="10471" y="14497"/>
                  <a:pt x="8623" y="14497"/>
                </a:cubicBezTo>
                <a:cubicBezTo>
                  <a:pt x="9091" y="14497"/>
                  <a:pt x="10015" y="13425"/>
                  <a:pt x="10015" y="12957"/>
                </a:cubicBezTo>
                <a:cubicBezTo>
                  <a:pt x="10015" y="12341"/>
                  <a:pt x="9855" y="11886"/>
                  <a:pt x="9547" y="11418"/>
                </a:cubicBezTo>
                <a:cubicBezTo>
                  <a:pt x="9547" y="11418"/>
                  <a:pt x="9547" y="11418"/>
                  <a:pt x="9547" y="11418"/>
                </a:cubicBezTo>
                <a:lnTo>
                  <a:pt x="9547" y="11418"/>
                </a:lnTo>
                <a:cubicBezTo>
                  <a:pt x="9547" y="11418"/>
                  <a:pt x="9239" y="11418"/>
                  <a:pt x="9239" y="11578"/>
                </a:cubicBezTo>
                <a:cubicBezTo>
                  <a:pt x="9239" y="11578"/>
                  <a:pt x="9239" y="11578"/>
                  <a:pt x="9239" y="11578"/>
                </a:cubicBezTo>
                <a:lnTo>
                  <a:pt x="9239" y="11578"/>
                </a:lnTo>
                <a:cubicBezTo>
                  <a:pt x="9046" y="12098"/>
                  <a:pt x="8550" y="12289"/>
                  <a:pt x="7972" y="12289"/>
                </a:cubicBezTo>
                <a:cubicBezTo>
                  <a:pt x="7181" y="12289"/>
                  <a:pt x="6237" y="11933"/>
                  <a:pt x="5704" y="11578"/>
                </a:cubicBezTo>
                <a:cubicBezTo>
                  <a:pt x="5236" y="11270"/>
                  <a:pt x="4928" y="10494"/>
                  <a:pt x="4928" y="9878"/>
                </a:cubicBezTo>
                <a:cubicBezTo>
                  <a:pt x="4928" y="9828"/>
                  <a:pt x="4893" y="9812"/>
                  <a:pt x="4842" y="9812"/>
                </a:cubicBezTo>
                <a:cubicBezTo>
                  <a:pt x="4740" y="9812"/>
                  <a:pt x="4570" y="9878"/>
                  <a:pt x="4472" y="9878"/>
                </a:cubicBezTo>
                <a:cubicBezTo>
                  <a:pt x="3906" y="10376"/>
                  <a:pt x="3275" y="10676"/>
                  <a:pt x="2683" y="10676"/>
                </a:cubicBezTo>
                <a:cubicBezTo>
                  <a:pt x="1986" y="10676"/>
                  <a:pt x="1344" y="10261"/>
                  <a:pt x="924" y="9262"/>
                </a:cubicBezTo>
                <a:cubicBezTo>
                  <a:pt x="616" y="8338"/>
                  <a:pt x="1232" y="7266"/>
                  <a:pt x="2008" y="6798"/>
                </a:cubicBezTo>
                <a:lnTo>
                  <a:pt x="2008" y="6650"/>
                </a:lnTo>
                <a:cubicBezTo>
                  <a:pt x="1392" y="6342"/>
                  <a:pt x="924" y="5726"/>
                  <a:pt x="776" y="4950"/>
                </a:cubicBezTo>
                <a:cubicBezTo>
                  <a:pt x="561" y="3772"/>
                  <a:pt x="1848" y="2816"/>
                  <a:pt x="3009" y="2816"/>
                </a:cubicBezTo>
                <a:cubicBezTo>
                  <a:pt x="3510" y="2816"/>
                  <a:pt x="3988" y="2994"/>
                  <a:pt x="4312" y="3411"/>
                </a:cubicBezTo>
                <a:cubicBezTo>
                  <a:pt x="4472" y="3411"/>
                  <a:pt x="4620" y="3411"/>
                  <a:pt x="4620" y="3263"/>
                </a:cubicBezTo>
                <a:cubicBezTo>
                  <a:pt x="4351" y="1356"/>
                  <a:pt x="6162" y="200"/>
                  <a:pt x="7915" y="200"/>
                </a:cubicBezTo>
                <a:close/>
                <a:moveTo>
                  <a:pt x="8101" y="0"/>
                </a:moveTo>
                <a:cubicBezTo>
                  <a:pt x="6300" y="0"/>
                  <a:pt x="4377" y="1092"/>
                  <a:pt x="4291" y="2914"/>
                </a:cubicBezTo>
                <a:lnTo>
                  <a:pt x="4291" y="2914"/>
                </a:lnTo>
                <a:cubicBezTo>
                  <a:pt x="4004" y="2700"/>
                  <a:pt x="3646" y="2605"/>
                  <a:pt x="3269" y="2605"/>
                </a:cubicBezTo>
                <a:cubicBezTo>
                  <a:pt x="2733" y="2605"/>
                  <a:pt x="2160" y="2796"/>
                  <a:pt x="1700" y="3103"/>
                </a:cubicBezTo>
                <a:cubicBezTo>
                  <a:pt x="776" y="3719"/>
                  <a:pt x="160" y="4495"/>
                  <a:pt x="468" y="5566"/>
                </a:cubicBezTo>
                <a:cubicBezTo>
                  <a:pt x="606" y="5853"/>
                  <a:pt x="1289" y="6814"/>
                  <a:pt x="1631" y="6814"/>
                </a:cubicBezTo>
                <a:cubicBezTo>
                  <a:pt x="1656" y="6814"/>
                  <a:pt x="1679" y="6809"/>
                  <a:pt x="1700" y="6798"/>
                </a:cubicBezTo>
                <a:lnTo>
                  <a:pt x="1700" y="6798"/>
                </a:lnTo>
                <a:cubicBezTo>
                  <a:pt x="308" y="7574"/>
                  <a:pt x="0" y="9730"/>
                  <a:pt x="1540" y="10654"/>
                </a:cubicBezTo>
                <a:cubicBezTo>
                  <a:pt x="1779" y="10813"/>
                  <a:pt x="2059" y="10879"/>
                  <a:pt x="2359" y="10879"/>
                </a:cubicBezTo>
                <a:cubicBezTo>
                  <a:pt x="3050" y="10879"/>
                  <a:pt x="3847" y="10527"/>
                  <a:pt x="4489" y="10152"/>
                </a:cubicBezTo>
                <a:lnTo>
                  <a:pt x="4489" y="10152"/>
                </a:lnTo>
                <a:cubicBezTo>
                  <a:pt x="4659" y="11510"/>
                  <a:pt x="6087" y="12203"/>
                  <a:pt x="7244" y="12341"/>
                </a:cubicBezTo>
                <a:cubicBezTo>
                  <a:pt x="7410" y="12376"/>
                  <a:pt x="7598" y="12396"/>
                  <a:pt x="7793" y="12396"/>
                </a:cubicBezTo>
                <a:cubicBezTo>
                  <a:pt x="8377" y="12396"/>
                  <a:pt x="9029" y="12221"/>
                  <a:pt x="9374" y="11752"/>
                </a:cubicBezTo>
                <a:lnTo>
                  <a:pt x="9374" y="11752"/>
                </a:lnTo>
                <a:cubicBezTo>
                  <a:pt x="10080" y="12781"/>
                  <a:pt x="9341" y="13914"/>
                  <a:pt x="8315" y="14497"/>
                </a:cubicBezTo>
                <a:cubicBezTo>
                  <a:pt x="8167" y="14497"/>
                  <a:pt x="8315" y="14657"/>
                  <a:pt x="8315" y="14657"/>
                </a:cubicBezTo>
                <a:cubicBezTo>
                  <a:pt x="8424" y="14665"/>
                  <a:pt x="8532" y="14669"/>
                  <a:pt x="8640" y="14669"/>
                </a:cubicBezTo>
                <a:cubicBezTo>
                  <a:pt x="10402" y="14669"/>
                  <a:pt x="12070" y="13619"/>
                  <a:pt x="12293" y="11830"/>
                </a:cubicBezTo>
                <a:lnTo>
                  <a:pt x="12293" y="11830"/>
                </a:lnTo>
                <a:cubicBezTo>
                  <a:pt x="12858" y="12282"/>
                  <a:pt x="13481" y="12485"/>
                  <a:pt x="14111" y="12485"/>
                </a:cubicBezTo>
                <a:cubicBezTo>
                  <a:pt x="14896" y="12485"/>
                  <a:pt x="15689" y="12168"/>
                  <a:pt x="16385" y="11623"/>
                </a:cubicBezTo>
                <a:lnTo>
                  <a:pt x="16385" y="11623"/>
                </a:lnTo>
                <a:cubicBezTo>
                  <a:pt x="16888" y="11978"/>
                  <a:pt x="17487" y="12135"/>
                  <a:pt x="18093" y="12135"/>
                </a:cubicBezTo>
                <a:cubicBezTo>
                  <a:pt x="18968" y="12135"/>
                  <a:pt x="19856" y="11807"/>
                  <a:pt x="20486" y="11270"/>
                </a:cubicBezTo>
                <a:cubicBezTo>
                  <a:pt x="21410" y="10654"/>
                  <a:pt x="21865" y="9878"/>
                  <a:pt x="21718" y="8806"/>
                </a:cubicBezTo>
                <a:cubicBezTo>
                  <a:pt x="21558" y="8498"/>
                  <a:pt x="21250" y="8030"/>
                  <a:pt x="21102" y="7722"/>
                </a:cubicBezTo>
                <a:cubicBezTo>
                  <a:pt x="20969" y="7599"/>
                  <a:pt x="20633" y="7257"/>
                  <a:pt x="20347" y="7234"/>
                </a:cubicBezTo>
                <a:lnTo>
                  <a:pt x="20347" y="7234"/>
                </a:lnTo>
                <a:cubicBezTo>
                  <a:pt x="20380" y="7212"/>
                  <a:pt x="20419" y="7173"/>
                  <a:pt x="20486" y="7106"/>
                </a:cubicBezTo>
                <a:cubicBezTo>
                  <a:pt x="21865" y="6342"/>
                  <a:pt x="22481" y="4334"/>
                  <a:pt x="21102" y="3103"/>
                </a:cubicBezTo>
                <a:cubicBezTo>
                  <a:pt x="20786" y="2841"/>
                  <a:pt x="20398" y="2742"/>
                  <a:pt x="19993" y="2742"/>
                </a:cubicBezTo>
                <a:cubicBezTo>
                  <a:pt x="19365" y="2742"/>
                  <a:pt x="18696" y="2982"/>
                  <a:pt x="18193" y="3232"/>
                </a:cubicBezTo>
                <a:lnTo>
                  <a:pt x="18193" y="3232"/>
                </a:lnTo>
                <a:cubicBezTo>
                  <a:pt x="18385" y="1350"/>
                  <a:pt x="16887" y="327"/>
                  <a:pt x="15251" y="183"/>
                </a:cubicBezTo>
                <a:cubicBezTo>
                  <a:pt x="15021" y="159"/>
                  <a:pt x="14774" y="146"/>
                  <a:pt x="14518" y="146"/>
                </a:cubicBezTo>
                <a:cubicBezTo>
                  <a:pt x="13212" y="146"/>
                  <a:pt x="11669" y="497"/>
                  <a:pt x="10984" y="1607"/>
                </a:cubicBezTo>
                <a:lnTo>
                  <a:pt x="10984" y="1607"/>
                </a:lnTo>
                <a:cubicBezTo>
                  <a:pt x="10481" y="499"/>
                  <a:pt x="9319" y="0"/>
                  <a:pt x="810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8931913" y="4628833"/>
            <a:ext cx="56822" cy="46667"/>
          </a:xfrm>
          <a:custGeom>
            <a:avLst/>
            <a:gdLst/>
            <a:ahLst/>
            <a:cxnLst/>
            <a:rect l="l" t="t" r="r" b="b"/>
            <a:pathLst>
              <a:path w="1701" h="1397" extrusionOk="0">
                <a:moveTo>
                  <a:pt x="924" y="162"/>
                </a:moveTo>
                <a:cubicBezTo>
                  <a:pt x="1085" y="162"/>
                  <a:pt x="1232" y="470"/>
                  <a:pt x="1232" y="778"/>
                </a:cubicBezTo>
                <a:cubicBezTo>
                  <a:pt x="1232" y="926"/>
                  <a:pt x="1085" y="1234"/>
                  <a:pt x="924" y="1234"/>
                </a:cubicBezTo>
                <a:cubicBezTo>
                  <a:pt x="616" y="1234"/>
                  <a:pt x="469" y="926"/>
                  <a:pt x="469" y="778"/>
                </a:cubicBezTo>
                <a:cubicBezTo>
                  <a:pt x="308" y="470"/>
                  <a:pt x="616" y="162"/>
                  <a:pt x="924" y="162"/>
                </a:cubicBezTo>
                <a:close/>
                <a:moveTo>
                  <a:pt x="950" y="0"/>
                </a:moveTo>
                <a:cubicBezTo>
                  <a:pt x="534" y="0"/>
                  <a:pt x="87" y="277"/>
                  <a:pt x="1" y="778"/>
                </a:cubicBezTo>
                <a:cubicBezTo>
                  <a:pt x="1" y="1200"/>
                  <a:pt x="322" y="1396"/>
                  <a:pt x="687" y="1396"/>
                </a:cubicBezTo>
                <a:cubicBezTo>
                  <a:pt x="1104" y="1396"/>
                  <a:pt x="1579" y="1139"/>
                  <a:pt x="1690" y="671"/>
                </a:cubicBezTo>
                <a:lnTo>
                  <a:pt x="1690" y="671"/>
                </a:lnTo>
                <a:cubicBezTo>
                  <a:pt x="1697" y="654"/>
                  <a:pt x="1700" y="636"/>
                  <a:pt x="1700" y="618"/>
                </a:cubicBezTo>
                <a:lnTo>
                  <a:pt x="1700" y="618"/>
                </a:lnTo>
                <a:cubicBezTo>
                  <a:pt x="1700" y="618"/>
                  <a:pt x="1700" y="618"/>
                  <a:pt x="1700" y="618"/>
                </a:cubicBezTo>
                <a:cubicBezTo>
                  <a:pt x="1700" y="610"/>
                  <a:pt x="1699" y="603"/>
                  <a:pt x="1696" y="597"/>
                </a:cubicBezTo>
                <a:lnTo>
                  <a:pt x="1696" y="597"/>
                </a:lnTo>
                <a:cubicBezTo>
                  <a:pt x="1616" y="189"/>
                  <a:pt x="1293" y="0"/>
                  <a:pt x="95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/>
          <p:nvPr/>
        </p:nvSpPr>
        <p:spPr>
          <a:xfrm>
            <a:off x="9071011" y="4626962"/>
            <a:ext cx="51444" cy="49406"/>
          </a:xfrm>
          <a:custGeom>
            <a:avLst/>
            <a:gdLst/>
            <a:ahLst/>
            <a:cxnLst/>
            <a:rect l="l" t="t" r="r" b="b"/>
            <a:pathLst>
              <a:path w="1540" h="1479" extrusionOk="0">
                <a:moveTo>
                  <a:pt x="764" y="218"/>
                </a:moveTo>
                <a:cubicBezTo>
                  <a:pt x="1072" y="218"/>
                  <a:pt x="1232" y="526"/>
                  <a:pt x="1232" y="834"/>
                </a:cubicBezTo>
                <a:cubicBezTo>
                  <a:pt x="1232" y="982"/>
                  <a:pt x="1072" y="1290"/>
                  <a:pt x="764" y="1290"/>
                </a:cubicBezTo>
                <a:cubicBezTo>
                  <a:pt x="456" y="1290"/>
                  <a:pt x="308" y="982"/>
                  <a:pt x="308" y="674"/>
                </a:cubicBezTo>
                <a:cubicBezTo>
                  <a:pt x="308" y="526"/>
                  <a:pt x="456" y="218"/>
                  <a:pt x="764" y="218"/>
                </a:cubicBezTo>
                <a:close/>
                <a:moveTo>
                  <a:pt x="816" y="0"/>
                </a:moveTo>
                <a:cubicBezTo>
                  <a:pt x="416" y="0"/>
                  <a:pt x="0" y="271"/>
                  <a:pt x="0" y="834"/>
                </a:cubicBezTo>
                <a:cubicBezTo>
                  <a:pt x="0" y="1101"/>
                  <a:pt x="231" y="1479"/>
                  <a:pt x="590" y="1479"/>
                </a:cubicBezTo>
                <a:cubicBezTo>
                  <a:pt x="645" y="1479"/>
                  <a:pt x="703" y="1470"/>
                  <a:pt x="764" y="1450"/>
                </a:cubicBezTo>
                <a:cubicBezTo>
                  <a:pt x="1232" y="1450"/>
                  <a:pt x="1540" y="1142"/>
                  <a:pt x="1540" y="674"/>
                </a:cubicBezTo>
                <a:cubicBezTo>
                  <a:pt x="1540" y="231"/>
                  <a:pt x="1185" y="0"/>
                  <a:pt x="81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9204731" y="4628833"/>
            <a:ext cx="56421" cy="46667"/>
          </a:xfrm>
          <a:custGeom>
            <a:avLst/>
            <a:gdLst/>
            <a:ahLst/>
            <a:cxnLst/>
            <a:rect l="l" t="t" r="r" b="b"/>
            <a:pathLst>
              <a:path w="1689" h="1397" extrusionOk="0">
                <a:moveTo>
                  <a:pt x="925" y="162"/>
                </a:moveTo>
                <a:cubicBezTo>
                  <a:pt x="1232" y="162"/>
                  <a:pt x="1380" y="470"/>
                  <a:pt x="1380" y="778"/>
                </a:cubicBezTo>
                <a:cubicBezTo>
                  <a:pt x="1380" y="926"/>
                  <a:pt x="1232" y="1234"/>
                  <a:pt x="925" y="1234"/>
                </a:cubicBezTo>
                <a:cubicBezTo>
                  <a:pt x="617" y="1234"/>
                  <a:pt x="456" y="926"/>
                  <a:pt x="456" y="778"/>
                </a:cubicBezTo>
                <a:cubicBezTo>
                  <a:pt x="309" y="470"/>
                  <a:pt x="617" y="162"/>
                  <a:pt x="925" y="162"/>
                </a:cubicBezTo>
                <a:close/>
                <a:moveTo>
                  <a:pt x="1003" y="0"/>
                </a:moveTo>
                <a:cubicBezTo>
                  <a:pt x="572" y="0"/>
                  <a:pt x="81" y="277"/>
                  <a:pt x="1" y="778"/>
                </a:cubicBezTo>
                <a:cubicBezTo>
                  <a:pt x="1" y="1200"/>
                  <a:pt x="353" y="1396"/>
                  <a:pt x="736" y="1396"/>
                </a:cubicBezTo>
                <a:cubicBezTo>
                  <a:pt x="1191" y="1396"/>
                  <a:pt x="1688" y="1120"/>
                  <a:pt x="1688" y="618"/>
                </a:cubicBezTo>
                <a:cubicBezTo>
                  <a:pt x="1688" y="196"/>
                  <a:pt x="1367" y="0"/>
                  <a:pt x="10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4564352" y="5327402"/>
            <a:ext cx="395883" cy="395883"/>
          </a:xfrm>
          <a:custGeom>
            <a:avLst/>
            <a:gdLst/>
            <a:ahLst/>
            <a:cxnLst/>
            <a:rect l="l" t="t" r="r" b="b"/>
            <a:pathLst>
              <a:path w="11851" h="11851" extrusionOk="0">
                <a:moveTo>
                  <a:pt x="1996" y="1848"/>
                </a:moveTo>
                <a:cubicBezTo>
                  <a:pt x="1996" y="1912"/>
                  <a:pt x="1969" y="1948"/>
                  <a:pt x="1937" y="1969"/>
                </a:cubicBezTo>
                <a:lnTo>
                  <a:pt x="1937" y="1969"/>
                </a:lnTo>
                <a:cubicBezTo>
                  <a:pt x="1957" y="1929"/>
                  <a:pt x="1977" y="1889"/>
                  <a:pt x="1996" y="1848"/>
                </a:cubicBezTo>
                <a:close/>
                <a:moveTo>
                  <a:pt x="6581" y="405"/>
                </a:moveTo>
                <a:lnTo>
                  <a:pt x="6581" y="405"/>
                </a:lnTo>
                <a:cubicBezTo>
                  <a:pt x="6798" y="456"/>
                  <a:pt x="7015" y="456"/>
                  <a:pt x="7232" y="456"/>
                </a:cubicBezTo>
                <a:cubicBezTo>
                  <a:pt x="7310" y="456"/>
                  <a:pt x="7350" y="421"/>
                  <a:pt x="7352" y="421"/>
                </a:cubicBezTo>
                <a:lnTo>
                  <a:pt x="7352" y="421"/>
                </a:lnTo>
                <a:cubicBezTo>
                  <a:pt x="7353" y="421"/>
                  <a:pt x="7313" y="459"/>
                  <a:pt x="7232" y="617"/>
                </a:cubicBezTo>
                <a:lnTo>
                  <a:pt x="7232" y="1072"/>
                </a:lnTo>
                <a:lnTo>
                  <a:pt x="7232" y="1232"/>
                </a:lnTo>
                <a:cubicBezTo>
                  <a:pt x="7700" y="1380"/>
                  <a:pt x="8155" y="1688"/>
                  <a:pt x="8624" y="1848"/>
                </a:cubicBezTo>
                <a:cubicBezTo>
                  <a:pt x="8673" y="1898"/>
                  <a:pt x="8706" y="1914"/>
                  <a:pt x="8734" y="1914"/>
                </a:cubicBezTo>
                <a:cubicBezTo>
                  <a:pt x="8789" y="1914"/>
                  <a:pt x="8825" y="1848"/>
                  <a:pt x="8932" y="1848"/>
                </a:cubicBezTo>
                <a:cubicBezTo>
                  <a:pt x="9035" y="1737"/>
                  <a:pt x="9144" y="1553"/>
                  <a:pt x="9251" y="1401"/>
                </a:cubicBezTo>
                <a:lnTo>
                  <a:pt x="9251" y="1401"/>
                </a:lnTo>
                <a:cubicBezTo>
                  <a:pt x="9458" y="1601"/>
                  <a:pt x="9610" y="1721"/>
                  <a:pt x="9855" y="1848"/>
                </a:cubicBezTo>
                <a:cubicBezTo>
                  <a:pt x="9929" y="1922"/>
                  <a:pt x="9966" y="1922"/>
                  <a:pt x="9966" y="1922"/>
                </a:cubicBezTo>
                <a:cubicBezTo>
                  <a:pt x="9966" y="1922"/>
                  <a:pt x="9929" y="1922"/>
                  <a:pt x="9855" y="1996"/>
                </a:cubicBezTo>
                <a:lnTo>
                  <a:pt x="9387" y="2464"/>
                </a:lnTo>
                <a:lnTo>
                  <a:pt x="9387" y="2612"/>
                </a:lnTo>
                <a:cubicBezTo>
                  <a:pt x="9855" y="2920"/>
                  <a:pt x="10003" y="3388"/>
                  <a:pt x="10311" y="3844"/>
                </a:cubicBezTo>
                <a:lnTo>
                  <a:pt x="10471" y="3844"/>
                </a:lnTo>
                <a:cubicBezTo>
                  <a:pt x="10619" y="3844"/>
                  <a:pt x="10927" y="3696"/>
                  <a:pt x="11087" y="3696"/>
                </a:cubicBezTo>
                <a:cubicBezTo>
                  <a:pt x="11089" y="3696"/>
                  <a:pt x="11091" y="3696"/>
                  <a:pt x="11093" y="3696"/>
                </a:cubicBezTo>
                <a:lnTo>
                  <a:pt x="11093" y="3696"/>
                </a:lnTo>
                <a:cubicBezTo>
                  <a:pt x="11104" y="3798"/>
                  <a:pt x="11137" y="3898"/>
                  <a:pt x="11235" y="4004"/>
                </a:cubicBezTo>
                <a:cubicBezTo>
                  <a:pt x="11235" y="4230"/>
                  <a:pt x="11235" y="4370"/>
                  <a:pt x="11357" y="4370"/>
                </a:cubicBezTo>
                <a:cubicBezTo>
                  <a:pt x="11401" y="4370"/>
                  <a:pt x="11461" y="4351"/>
                  <a:pt x="11543" y="4312"/>
                </a:cubicBezTo>
                <a:lnTo>
                  <a:pt x="11543" y="4312"/>
                </a:lnTo>
                <a:cubicBezTo>
                  <a:pt x="11235" y="4460"/>
                  <a:pt x="11087" y="4460"/>
                  <a:pt x="10779" y="4620"/>
                </a:cubicBezTo>
                <a:cubicBezTo>
                  <a:pt x="10779" y="4620"/>
                  <a:pt x="10619" y="4620"/>
                  <a:pt x="10619" y="4768"/>
                </a:cubicBezTo>
                <a:cubicBezTo>
                  <a:pt x="10779" y="5236"/>
                  <a:pt x="10779" y="5852"/>
                  <a:pt x="10779" y="6308"/>
                </a:cubicBezTo>
                <a:lnTo>
                  <a:pt x="10927" y="6468"/>
                </a:lnTo>
                <a:lnTo>
                  <a:pt x="11235" y="6468"/>
                </a:lnTo>
                <a:cubicBezTo>
                  <a:pt x="11440" y="6468"/>
                  <a:pt x="11509" y="6533"/>
                  <a:pt x="11532" y="6533"/>
                </a:cubicBezTo>
                <a:cubicBezTo>
                  <a:pt x="11538" y="6533"/>
                  <a:pt x="11540" y="6529"/>
                  <a:pt x="11542" y="6518"/>
                </a:cubicBezTo>
                <a:lnTo>
                  <a:pt x="11542" y="6518"/>
                </a:lnTo>
                <a:cubicBezTo>
                  <a:pt x="11530" y="6752"/>
                  <a:pt x="11443" y="6991"/>
                  <a:pt x="11409" y="7300"/>
                </a:cubicBezTo>
                <a:lnTo>
                  <a:pt x="11409" y="7300"/>
                </a:lnTo>
                <a:cubicBezTo>
                  <a:pt x="11252" y="7232"/>
                  <a:pt x="11048" y="7232"/>
                  <a:pt x="10927" y="7232"/>
                </a:cubicBezTo>
                <a:lnTo>
                  <a:pt x="10619" y="7232"/>
                </a:lnTo>
                <a:cubicBezTo>
                  <a:pt x="10471" y="7847"/>
                  <a:pt x="10311" y="8316"/>
                  <a:pt x="10003" y="8771"/>
                </a:cubicBezTo>
                <a:cubicBezTo>
                  <a:pt x="10163" y="8931"/>
                  <a:pt x="10471" y="9239"/>
                  <a:pt x="10619" y="9239"/>
                </a:cubicBezTo>
                <a:cubicBezTo>
                  <a:pt x="10369" y="9359"/>
                  <a:pt x="10225" y="9585"/>
                  <a:pt x="10014" y="9830"/>
                </a:cubicBezTo>
                <a:lnTo>
                  <a:pt x="10014" y="9830"/>
                </a:lnTo>
                <a:cubicBezTo>
                  <a:pt x="9897" y="9680"/>
                  <a:pt x="9761" y="9498"/>
                  <a:pt x="9547" y="9387"/>
                </a:cubicBezTo>
                <a:cubicBezTo>
                  <a:pt x="9547" y="9387"/>
                  <a:pt x="9387" y="9387"/>
                  <a:pt x="9387" y="9547"/>
                </a:cubicBezTo>
                <a:cubicBezTo>
                  <a:pt x="8932" y="9855"/>
                  <a:pt x="8624" y="10163"/>
                  <a:pt x="8155" y="10311"/>
                </a:cubicBezTo>
                <a:cubicBezTo>
                  <a:pt x="8008" y="10311"/>
                  <a:pt x="8008" y="10471"/>
                  <a:pt x="8008" y="10471"/>
                </a:cubicBezTo>
                <a:cubicBezTo>
                  <a:pt x="8155" y="10619"/>
                  <a:pt x="8155" y="10779"/>
                  <a:pt x="8155" y="11087"/>
                </a:cubicBezTo>
                <a:cubicBezTo>
                  <a:pt x="8155" y="11089"/>
                  <a:pt x="8155" y="11091"/>
                  <a:pt x="8156" y="11093"/>
                </a:cubicBezTo>
                <a:lnTo>
                  <a:pt x="8156" y="11093"/>
                </a:lnTo>
                <a:cubicBezTo>
                  <a:pt x="8053" y="11104"/>
                  <a:pt x="7953" y="11137"/>
                  <a:pt x="7847" y="11235"/>
                </a:cubicBezTo>
                <a:cubicBezTo>
                  <a:pt x="7847" y="11235"/>
                  <a:pt x="7700" y="11235"/>
                  <a:pt x="7540" y="11395"/>
                </a:cubicBezTo>
                <a:cubicBezTo>
                  <a:pt x="7540" y="11235"/>
                  <a:pt x="7392" y="10927"/>
                  <a:pt x="7392" y="10779"/>
                </a:cubicBezTo>
                <a:cubicBezTo>
                  <a:pt x="7392" y="10619"/>
                  <a:pt x="7232" y="10619"/>
                  <a:pt x="7232" y="10619"/>
                </a:cubicBezTo>
                <a:cubicBezTo>
                  <a:pt x="6616" y="10779"/>
                  <a:pt x="6160" y="10779"/>
                  <a:pt x="5692" y="10779"/>
                </a:cubicBezTo>
                <a:cubicBezTo>
                  <a:pt x="5544" y="10779"/>
                  <a:pt x="5544" y="10927"/>
                  <a:pt x="5544" y="10927"/>
                </a:cubicBezTo>
                <a:cubicBezTo>
                  <a:pt x="5416" y="11172"/>
                  <a:pt x="5390" y="11324"/>
                  <a:pt x="5385" y="11531"/>
                </a:cubicBezTo>
                <a:lnTo>
                  <a:pt x="5385" y="11531"/>
                </a:lnTo>
                <a:cubicBezTo>
                  <a:pt x="5134" y="11496"/>
                  <a:pt x="4900" y="11395"/>
                  <a:pt x="4768" y="11395"/>
                </a:cubicBezTo>
                <a:cubicBezTo>
                  <a:pt x="4617" y="11395"/>
                  <a:pt x="4579" y="11431"/>
                  <a:pt x="4578" y="11431"/>
                </a:cubicBezTo>
                <a:cubicBezTo>
                  <a:pt x="4578" y="11431"/>
                  <a:pt x="4620" y="11392"/>
                  <a:pt x="4620" y="11235"/>
                </a:cubicBezTo>
                <a:cubicBezTo>
                  <a:pt x="4768" y="11087"/>
                  <a:pt x="4768" y="10927"/>
                  <a:pt x="4768" y="10779"/>
                </a:cubicBezTo>
                <a:lnTo>
                  <a:pt x="4768" y="10619"/>
                </a:lnTo>
                <a:cubicBezTo>
                  <a:pt x="4152" y="10471"/>
                  <a:pt x="3844" y="10311"/>
                  <a:pt x="3388" y="10003"/>
                </a:cubicBezTo>
                <a:lnTo>
                  <a:pt x="3080" y="10003"/>
                </a:lnTo>
                <a:cubicBezTo>
                  <a:pt x="2962" y="10231"/>
                  <a:pt x="2850" y="10379"/>
                  <a:pt x="2734" y="10500"/>
                </a:cubicBezTo>
                <a:lnTo>
                  <a:pt x="2734" y="10500"/>
                </a:lnTo>
                <a:cubicBezTo>
                  <a:pt x="2538" y="10341"/>
                  <a:pt x="2396" y="10128"/>
                  <a:pt x="2156" y="10003"/>
                </a:cubicBezTo>
                <a:cubicBezTo>
                  <a:pt x="2130" y="9979"/>
                  <a:pt x="2108" y="9967"/>
                  <a:pt x="2090" y="9962"/>
                </a:cubicBezTo>
                <a:lnTo>
                  <a:pt x="2090" y="9962"/>
                </a:lnTo>
                <a:cubicBezTo>
                  <a:pt x="2108" y="9940"/>
                  <a:pt x="2130" y="9906"/>
                  <a:pt x="2156" y="9855"/>
                </a:cubicBezTo>
                <a:cubicBezTo>
                  <a:pt x="2304" y="9695"/>
                  <a:pt x="2464" y="9695"/>
                  <a:pt x="2464" y="9547"/>
                </a:cubicBezTo>
                <a:lnTo>
                  <a:pt x="2612" y="9387"/>
                </a:lnTo>
                <a:cubicBezTo>
                  <a:pt x="2156" y="8931"/>
                  <a:pt x="1848" y="8623"/>
                  <a:pt x="1688" y="8155"/>
                </a:cubicBezTo>
                <a:cubicBezTo>
                  <a:pt x="1688" y="8008"/>
                  <a:pt x="1540" y="8008"/>
                  <a:pt x="1380" y="8008"/>
                </a:cubicBezTo>
                <a:cubicBezTo>
                  <a:pt x="1233" y="8155"/>
                  <a:pt x="1072" y="8155"/>
                  <a:pt x="925" y="8316"/>
                </a:cubicBezTo>
                <a:cubicBezTo>
                  <a:pt x="925" y="8155"/>
                  <a:pt x="764" y="8008"/>
                  <a:pt x="764" y="7847"/>
                </a:cubicBezTo>
                <a:cubicBezTo>
                  <a:pt x="656" y="7621"/>
                  <a:pt x="707" y="7482"/>
                  <a:pt x="620" y="7482"/>
                </a:cubicBezTo>
                <a:cubicBezTo>
                  <a:pt x="588" y="7482"/>
                  <a:pt x="539" y="7500"/>
                  <a:pt x="458" y="7539"/>
                </a:cubicBezTo>
                <a:lnTo>
                  <a:pt x="458" y="7539"/>
                </a:lnTo>
                <a:cubicBezTo>
                  <a:pt x="765" y="7392"/>
                  <a:pt x="925" y="7391"/>
                  <a:pt x="1233" y="7232"/>
                </a:cubicBezTo>
                <a:cubicBezTo>
                  <a:pt x="1233" y="7232"/>
                  <a:pt x="1380" y="7232"/>
                  <a:pt x="1233" y="7084"/>
                </a:cubicBezTo>
                <a:cubicBezTo>
                  <a:pt x="1233" y="6616"/>
                  <a:pt x="1072" y="6160"/>
                  <a:pt x="1233" y="5544"/>
                </a:cubicBezTo>
                <a:lnTo>
                  <a:pt x="1072" y="5544"/>
                </a:lnTo>
                <a:cubicBezTo>
                  <a:pt x="925" y="5544"/>
                  <a:pt x="764" y="5384"/>
                  <a:pt x="617" y="5384"/>
                </a:cubicBezTo>
                <a:lnTo>
                  <a:pt x="456" y="5384"/>
                </a:lnTo>
                <a:cubicBezTo>
                  <a:pt x="456" y="5131"/>
                  <a:pt x="564" y="4878"/>
                  <a:pt x="603" y="4625"/>
                </a:cubicBezTo>
                <a:lnTo>
                  <a:pt x="603" y="4625"/>
                </a:lnTo>
                <a:cubicBezTo>
                  <a:pt x="800" y="4636"/>
                  <a:pt x="973" y="4668"/>
                  <a:pt x="1072" y="4768"/>
                </a:cubicBezTo>
                <a:cubicBezTo>
                  <a:pt x="1233" y="4768"/>
                  <a:pt x="1380" y="4620"/>
                  <a:pt x="1380" y="4620"/>
                </a:cubicBezTo>
                <a:cubicBezTo>
                  <a:pt x="1540" y="4152"/>
                  <a:pt x="1688" y="3696"/>
                  <a:pt x="1996" y="3228"/>
                </a:cubicBezTo>
                <a:lnTo>
                  <a:pt x="1996" y="3080"/>
                </a:lnTo>
                <a:cubicBezTo>
                  <a:pt x="1877" y="2952"/>
                  <a:pt x="1655" y="2727"/>
                  <a:pt x="1489" y="2727"/>
                </a:cubicBezTo>
                <a:cubicBezTo>
                  <a:pt x="1449" y="2727"/>
                  <a:pt x="1412" y="2741"/>
                  <a:pt x="1380" y="2772"/>
                </a:cubicBezTo>
                <a:cubicBezTo>
                  <a:pt x="1622" y="2531"/>
                  <a:pt x="1773" y="2289"/>
                  <a:pt x="1898" y="2047"/>
                </a:cubicBezTo>
                <a:lnTo>
                  <a:pt x="1898" y="2047"/>
                </a:lnTo>
                <a:lnTo>
                  <a:pt x="2304" y="2464"/>
                </a:lnTo>
                <a:lnTo>
                  <a:pt x="2612" y="2464"/>
                </a:lnTo>
                <a:cubicBezTo>
                  <a:pt x="3080" y="2156"/>
                  <a:pt x="3388" y="1848"/>
                  <a:pt x="3844" y="1540"/>
                </a:cubicBezTo>
                <a:cubicBezTo>
                  <a:pt x="3844" y="1540"/>
                  <a:pt x="4004" y="1540"/>
                  <a:pt x="4004" y="1380"/>
                </a:cubicBezTo>
                <a:cubicBezTo>
                  <a:pt x="3844" y="1232"/>
                  <a:pt x="3844" y="1072"/>
                  <a:pt x="3696" y="925"/>
                </a:cubicBezTo>
                <a:cubicBezTo>
                  <a:pt x="3696" y="862"/>
                  <a:pt x="3696" y="824"/>
                  <a:pt x="3687" y="810"/>
                </a:cubicBezTo>
                <a:lnTo>
                  <a:pt x="3687" y="810"/>
                </a:lnTo>
                <a:cubicBezTo>
                  <a:pt x="3792" y="749"/>
                  <a:pt x="3895" y="717"/>
                  <a:pt x="4004" y="617"/>
                </a:cubicBezTo>
                <a:lnTo>
                  <a:pt x="4382" y="617"/>
                </a:lnTo>
                <a:cubicBezTo>
                  <a:pt x="4466" y="825"/>
                  <a:pt x="4490" y="953"/>
                  <a:pt x="4620" y="1072"/>
                </a:cubicBezTo>
                <a:cubicBezTo>
                  <a:pt x="4620" y="1232"/>
                  <a:pt x="4768" y="1232"/>
                  <a:pt x="4768" y="1232"/>
                </a:cubicBezTo>
                <a:cubicBezTo>
                  <a:pt x="5384" y="1072"/>
                  <a:pt x="5692" y="1072"/>
                  <a:pt x="6308" y="1072"/>
                </a:cubicBezTo>
                <a:cubicBezTo>
                  <a:pt x="6308" y="1072"/>
                  <a:pt x="6468" y="1072"/>
                  <a:pt x="6468" y="925"/>
                </a:cubicBezTo>
                <a:cubicBezTo>
                  <a:pt x="6468" y="714"/>
                  <a:pt x="6537" y="572"/>
                  <a:pt x="6581" y="405"/>
                </a:cubicBezTo>
                <a:close/>
                <a:moveTo>
                  <a:pt x="6468" y="1"/>
                </a:moveTo>
                <a:lnTo>
                  <a:pt x="6308" y="148"/>
                </a:lnTo>
                <a:cubicBezTo>
                  <a:pt x="6308" y="309"/>
                  <a:pt x="6160" y="456"/>
                  <a:pt x="6160" y="617"/>
                </a:cubicBezTo>
                <a:cubicBezTo>
                  <a:pt x="6160" y="810"/>
                  <a:pt x="6131" y="866"/>
                  <a:pt x="6063" y="866"/>
                </a:cubicBezTo>
                <a:cubicBezTo>
                  <a:pt x="5970" y="866"/>
                  <a:pt x="5806" y="764"/>
                  <a:pt x="5544" y="764"/>
                </a:cubicBezTo>
                <a:cubicBezTo>
                  <a:pt x="5415" y="764"/>
                  <a:pt x="5093" y="965"/>
                  <a:pt x="4974" y="965"/>
                </a:cubicBezTo>
                <a:cubicBezTo>
                  <a:pt x="4945" y="965"/>
                  <a:pt x="4928" y="953"/>
                  <a:pt x="4928" y="925"/>
                </a:cubicBezTo>
                <a:cubicBezTo>
                  <a:pt x="4768" y="617"/>
                  <a:pt x="4768" y="456"/>
                  <a:pt x="4620" y="309"/>
                </a:cubicBezTo>
                <a:cubicBezTo>
                  <a:pt x="4620" y="309"/>
                  <a:pt x="4620" y="237"/>
                  <a:pt x="4573" y="237"/>
                </a:cubicBezTo>
                <a:cubicBezTo>
                  <a:pt x="4549" y="237"/>
                  <a:pt x="4513" y="255"/>
                  <a:pt x="4460" y="309"/>
                </a:cubicBezTo>
                <a:cubicBezTo>
                  <a:pt x="4152" y="309"/>
                  <a:pt x="3844" y="456"/>
                  <a:pt x="3536" y="617"/>
                </a:cubicBezTo>
                <a:cubicBezTo>
                  <a:pt x="3388" y="617"/>
                  <a:pt x="3228" y="764"/>
                  <a:pt x="3388" y="764"/>
                </a:cubicBezTo>
                <a:cubicBezTo>
                  <a:pt x="3388" y="925"/>
                  <a:pt x="3388" y="1072"/>
                  <a:pt x="3536" y="1380"/>
                </a:cubicBezTo>
                <a:cubicBezTo>
                  <a:pt x="3536" y="1540"/>
                  <a:pt x="3228" y="1540"/>
                  <a:pt x="3080" y="1688"/>
                </a:cubicBezTo>
                <a:cubicBezTo>
                  <a:pt x="2920" y="1848"/>
                  <a:pt x="2612" y="2156"/>
                  <a:pt x="2464" y="2156"/>
                </a:cubicBezTo>
                <a:lnTo>
                  <a:pt x="1996" y="1688"/>
                </a:lnTo>
                <a:cubicBezTo>
                  <a:pt x="1996" y="1688"/>
                  <a:pt x="1848" y="1688"/>
                  <a:pt x="1848" y="1848"/>
                </a:cubicBezTo>
                <a:cubicBezTo>
                  <a:pt x="1540" y="1996"/>
                  <a:pt x="1380" y="2304"/>
                  <a:pt x="1072" y="2612"/>
                </a:cubicBezTo>
                <a:lnTo>
                  <a:pt x="1072" y="2772"/>
                </a:lnTo>
                <a:lnTo>
                  <a:pt x="1380" y="3080"/>
                </a:lnTo>
                <a:cubicBezTo>
                  <a:pt x="1688" y="3388"/>
                  <a:pt x="1540" y="3228"/>
                  <a:pt x="1380" y="3696"/>
                </a:cubicBezTo>
                <a:cubicBezTo>
                  <a:pt x="1233" y="3844"/>
                  <a:pt x="1233" y="4004"/>
                  <a:pt x="1072" y="4312"/>
                </a:cubicBezTo>
                <a:cubicBezTo>
                  <a:pt x="1233" y="4460"/>
                  <a:pt x="1233" y="4460"/>
                  <a:pt x="1072" y="4460"/>
                </a:cubicBezTo>
                <a:cubicBezTo>
                  <a:pt x="925" y="4312"/>
                  <a:pt x="617" y="4312"/>
                  <a:pt x="456" y="4312"/>
                </a:cubicBezTo>
                <a:cubicBezTo>
                  <a:pt x="309" y="4312"/>
                  <a:pt x="309" y="4312"/>
                  <a:pt x="309" y="4460"/>
                </a:cubicBezTo>
                <a:cubicBezTo>
                  <a:pt x="148" y="4768"/>
                  <a:pt x="148" y="5076"/>
                  <a:pt x="1" y="5544"/>
                </a:cubicBezTo>
                <a:lnTo>
                  <a:pt x="148" y="5692"/>
                </a:lnTo>
                <a:lnTo>
                  <a:pt x="617" y="5692"/>
                </a:lnTo>
                <a:cubicBezTo>
                  <a:pt x="1072" y="5852"/>
                  <a:pt x="764" y="6000"/>
                  <a:pt x="764" y="6468"/>
                </a:cubicBezTo>
                <a:cubicBezTo>
                  <a:pt x="764" y="6616"/>
                  <a:pt x="1072" y="7084"/>
                  <a:pt x="925" y="7084"/>
                </a:cubicBezTo>
                <a:cubicBezTo>
                  <a:pt x="764" y="7232"/>
                  <a:pt x="617" y="7232"/>
                  <a:pt x="309" y="7232"/>
                </a:cubicBezTo>
                <a:cubicBezTo>
                  <a:pt x="309" y="7392"/>
                  <a:pt x="148" y="7392"/>
                  <a:pt x="148" y="7539"/>
                </a:cubicBezTo>
                <a:lnTo>
                  <a:pt x="617" y="8463"/>
                </a:lnTo>
                <a:cubicBezTo>
                  <a:pt x="617" y="8623"/>
                  <a:pt x="764" y="8623"/>
                  <a:pt x="764" y="8623"/>
                </a:cubicBezTo>
                <a:cubicBezTo>
                  <a:pt x="925" y="8463"/>
                  <a:pt x="1072" y="8463"/>
                  <a:pt x="1233" y="8463"/>
                </a:cubicBezTo>
                <a:cubicBezTo>
                  <a:pt x="1314" y="8424"/>
                  <a:pt x="1363" y="8406"/>
                  <a:pt x="1397" y="8406"/>
                </a:cubicBezTo>
                <a:cubicBezTo>
                  <a:pt x="1488" y="8406"/>
                  <a:pt x="1462" y="8545"/>
                  <a:pt x="1688" y="8771"/>
                </a:cubicBezTo>
                <a:cubicBezTo>
                  <a:pt x="1848" y="8931"/>
                  <a:pt x="2304" y="9387"/>
                  <a:pt x="2156" y="9547"/>
                </a:cubicBezTo>
                <a:lnTo>
                  <a:pt x="1688" y="10003"/>
                </a:lnTo>
                <a:lnTo>
                  <a:pt x="1688" y="10163"/>
                </a:lnTo>
                <a:cubicBezTo>
                  <a:pt x="1996" y="10311"/>
                  <a:pt x="2304" y="10619"/>
                  <a:pt x="2612" y="10779"/>
                </a:cubicBezTo>
                <a:cubicBezTo>
                  <a:pt x="2612" y="10828"/>
                  <a:pt x="2630" y="10845"/>
                  <a:pt x="2659" y="10845"/>
                </a:cubicBezTo>
                <a:cubicBezTo>
                  <a:pt x="2718" y="10845"/>
                  <a:pt x="2822" y="10779"/>
                  <a:pt x="2920" y="10779"/>
                </a:cubicBezTo>
                <a:cubicBezTo>
                  <a:pt x="3036" y="10663"/>
                  <a:pt x="3146" y="10469"/>
                  <a:pt x="3259" y="10315"/>
                </a:cubicBezTo>
                <a:lnTo>
                  <a:pt x="3259" y="10315"/>
                </a:lnTo>
                <a:cubicBezTo>
                  <a:pt x="3547" y="10525"/>
                  <a:pt x="3899" y="10648"/>
                  <a:pt x="4152" y="10779"/>
                </a:cubicBezTo>
                <a:cubicBezTo>
                  <a:pt x="4460" y="10927"/>
                  <a:pt x="4312" y="11235"/>
                  <a:pt x="4312" y="11543"/>
                </a:cubicBezTo>
                <a:cubicBezTo>
                  <a:pt x="4312" y="11543"/>
                  <a:pt x="4312" y="11703"/>
                  <a:pt x="4460" y="11703"/>
                </a:cubicBezTo>
                <a:cubicBezTo>
                  <a:pt x="4768" y="11703"/>
                  <a:pt x="5076" y="11703"/>
                  <a:pt x="5544" y="11851"/>
                </a:cubicBezTo>
                <a:cubicBezTo>
                  <a:pt x="5544" y="11851"/>
                  <a:pt x="5692" y="11851"/>
                  <a:pt x="5692" y="11703"/>
                </a:cubicBezTo>
                <a:cubicBezTo>
                  <a:pt x="5692" y="11543"/>
                  <a:pt x="5692" y="11395"/>
                  <a:pt x="5852" y="11235"/>
                </a:cubicBezTo>
                <a:cubicBezTo>
                  <a:pt x="5852" y="11084"/>
                  <a:pt x="5887" y="11046"/>
                  <a:pt x="5979" y="11046"/>
                </a:cubicBezTo>
                <a:cubicBezTo>
                  <a:pt x="6074" y="11046"/>
                  <a:pt x="6229" y="11087"/>
                  <a:pt x="6468" y="11087"/>
                </a:cubicBezTo>
                <a:cubicBezTo>
                  <a:pt x="6566" y="11087"/>
                  <a:pt x="6807" y="11016"/>
                  <a:pt x="6957" y="11016"/>
                </a:cubicBezTo>
                <a:cubicBezTo>
                  <a:pt x="7032" y="11016"/>
                  <a:pt x="7084" y="11034"/>
                  <a:pt x="7084" y="11087"/>
                </a:cubicBezTo>
                <a:cubicBezTo>
                  <a:pt x="7084" y="11235"/>
                  <a:pt x="7232" y="11395"/>
                  <a:pt x="7232" y="11543"/>
                </a:cubicBezTo>
                <a:cubicBezTo>
                  <a:pt x="7232" y="11703"/>
                  <a:pt x="7392" y="11703"/>
                  <a:pt x="7540" y="11703"/>
                </a:cubicBezTo>
                <a:lnTo>
                  <a:pt x="8463" y="11235"/>
                </a:lnTo>
                <a:cubicBezTo>
                  <a:pt x="8624" y="11235"/>
                  <a:pt x="8624" y="11235"/>
                  <a:pt x="8624" y="11087"/>
                </a:cubicBezTo>
                <a:cubicBezTo>
                  <a:pt x="8624" y="10927"/>
                  <a:pt x="8463" y="10779"/>
                  <a:pt x="8463" y="10619"/>
                </a:cubicBezTo>
                <a:cubicBezTo>
                  <a:pt x="8316" y="10471"/>
                  <a:pt x="8624" y="10311"/>
                  <a:pt x="8932" y="10163"/>
                </a:cubicBezTo>
                <a:cubicBezTo>
                  <a:pt x="9050" y="10035"/>
                  <a:pt x="9272" y="9810"/>
                  <a:pt x="9438" y="9810"/>
                </a:cubicBezTo>
                <a:cubicBezTo>
                  <a:pt x="9479" y="9810"/>
                  <a:pt x="9516" y="9824"/>
                  <a:pt x="9547" y="9855"/>
                </a:cubicBezTo>
                <a:lnTo>
                  <a:pt x="9855" y="10163"/>
                </a:lnTo>
                <a:lnTo>
                  <a:pt x="10163" y="10163"/>
                </a:lnTo>
                <a:cubicBezTo>
                  <a:pt x="10471" y="9855"/>
                  <a:pt x="10619" y="9547"/>
                  <a:pt x="10927" y="9239"/>
                </a:cubicBezTo>
                <a:lnTo>
                  <a:pt x="10927" y="9079"/>
                </a:lnTo>
                <a:cubicBezTo>
                  <a:pt x="10779" y="9079"/>
                  <a:pt x="10619" y="8931"/>
                  <a:pt x="10619" y="8931"/>
                </a:cubicBezTo>
                <a:cubicBezTo>
                  <a:pt x="10311" y="8623"/>
                  <a:pt x="10471" y="8623"/>
                  <a:pt x="10619" y="8155"/>
                </a:cubicBezTo>
                <a:cubicBezTo>
                  <a:pt x="10779" y="8008"/>
                  <a:pt x="10779" y="7847"/>
                  <a:pt x="10927" y="7700"/>
                </a:cubicBezTo>
                <a:cubicBezTo>
                  <a:pt x="10822" y="7586"/>
                  <a:pt x="10792" y="7479"/>
                  <a:pt x="10836" y="7479"/>
                </a:cubicBezTo>
                <a:cubicBezTo>
                  <a:pt x="10854" y="7479"/>
                  <a:pt x="10884" y="7497"/>
                  <a:pt x="10927" y="7539"/>
                </a:cubicBezTo>
                <a:lnTo>
                  <a:pt x="11395" y="7539"/>
                </a:lnTo>
                <a:cubicBezTo>
                  <a:pt x="11395" y="7587"/>
                  <a:pt x="11422" y="7606"/>
                  <a:pt x="11460" y="7606"/>
                </a:cubicBezTo>
                <a:cubicBezTo>
                  <a:pt x="11494" y="7606"/>
                  <a:pt x="11536" y="7591"/>
                  <a:pt x="11576" y="7566"/>
                </a:cubicBezTo>
                <a:lnTo>
                  <a:pt x="11576" y="7566"/>
                </a:lnTo>
                <a:cubicBezTo>
                  <a:pt x="11597" y="7580"/>
                  <a:pt x="11618" y="7586"/>
                  <a:pt x="11637" y="7586"/>
                </a:cubicBezTo>
                <a:cubicBezTo>
                  <a:pt x="11711" y="7586"/>
                  <a:pt x="11755" y="7494"/>
                  <a:pt x="11694" y="7436"/>
                </a:cubicBezTo>
                <a:lnTo>
                  <a:pt x="11694" y="7436"/>
                </a:lnTo>
                <a:cubicBezTo>
                  <a:pt x="11700" y="7422"/>
                  <a:pt x="11703" y="7407"/>
                  <a:pt x="11703" y="7392"/>
                </a:cubicBezTo>
                <a:cubicBezTo>
                  <a:pt x="11851" y="7084"/>
                  <a:pt x="11851" y="6776"/>
                  <a:pt x="11851" y="6468"/>
                </a:cubicBezTo>
                <a:lnTo>
                  <a:pt x="11851" y="6308"/>
                </a:lnTo>
                <a:cubicBezTo>
                  <a:pt x="11703" y="6308"/>
                  <a:pt x="11543" y="6160"/>
                  <a:pt x="11395" y="6160"/>
                </a:cubicBezTo>
                <a:cubicBezTo>
                  <a:pt x="10927" y="6160"/>
                  <a:pt x="11235" y="6000"/>
                  <a:pt x="11087" y="5544"/>
                </a:cubicBezTo>
                <a:cubicBezTo>
                  <a:pt x="11087" y="5236"/>
                  <a:pt x="10927" y="4928"/>
                  <a:pt x="11087" y="4768"/>
                </a:cubicBezTo>
                <a:cubicBezTo>
                  <a:pt x="11235" y="4768"/>
                  <a:pt x="11395" y="4620"/>
                  <a:pt x="11543" y="4620"/>
                </a:cubicBezTo>
                <a:cubicBezTo>
                  <a:pt x="11703" y="4620"/>
                  <a:pt x="11703" y="4460"/>
                  <a:pt x="11703" y="4460"/>
                </a:cubicBezTo>
                <a:cubicBezTo>
                  <a:pt x="11543" y="4152"/>
                  <a:pt x="11543" y="3696"/>
                  <a:pt x="11395" y="3388"/>
                </a:cubicBezTo>
                <a:lnTo>
                  <a:pt x="11087" y="3388"/>
                </a:lnTo>
                <a:cubicBezTo>
                  <a:pt x="11087" y="3388"/>
                  <a:pt x="10927" y="3388"/>
                  <a:pt x="10779" y="3536"/>
                </a:cubicBezTo>
                <a:cubicBezTo>
                  <a:pt x="10661" y="3576"/>
                  <a:pt x="10592" y="3596"/>
                  <a:pt x="10551" y="3596"/>
                </a:cubicBezTo>
                <a:cubicBezTo>
                  <a:pt x="10427" y="3596"/>
                  <a:pt x="10541" y="3421"/>
                  <a:pt x="10311" y="3080"/>
                </a:cubicBezTo>
                <a:cubicBezTo>
                  <a:pt x="10163" y="2920"/>
                  <a:pt x="9695" y="2612"/>
                  <a:pt x="9855" y="2304"/>
                </a:cubicBezTo>
                <a:cubicBezTo>
                  <a:pt x="10003" y="2156"/>
                  <a:pt x="10163" y="2156"/>
                  <a:pt x="10163" y="1996"/>
                </a:cubicBezTo>
                <a:cubicBezTo>
                  <a:pt x="10311" y="1848"/>
                  <a:pt x="10311" y="1848"/>
                  <a:pt x="10163" y="1848"/>
                </a:cubicBezTo>
                <a:cubicBezTo>
                  <a:pt x="10003" y="1540"/>
                  <a:pt x="9695" y="1380"/>
                  <a:pt x="9387" y="1072"/>
                </a:cubicBezTo>
                <a:lnTo>
                  <a:pt x="9079" y="1072"/>
                </a:lnTo>
                <a:cubicBezTo>
                  <a:pt x="8970" y="1300"/>
                  <a:pt x="8855" y="1446"/>
                  <a:pt x="8742" y="1567"/>
                </a:cubicBezTo>
                <a:lnTo>
                  <a:pt x="8742" y="1567"/>
                </a:lnTo>
                <a:cubicBezTo>
                  <a:pt x="8374" y="1338"/>
                  <a:pt x="8091" y="1210"/>
                  <a:pt x="7700" y="1072"/>
                </a:cubicBezTo>
                <a:cubicBezTo>
                  <a:pt x="7392" y="925"/>
                  <a:pt x="7540" y="764"/>
                  <a:pt x="7700" y="309"/>
                </a:cubicBezTo>
                <a:lnTo>
                  <a:pt x="7540" y="309"/>
                </a:lnTo>
                <a:cubicBezTo>
                  <a:pt x="7232" y="148"/>
                  <a:pt x="6924" y="148"/>
                  <a:pt x="646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4689588" y="5460454"/>
            <a:ext cx="149287" cy="129945"/>
          </a:xfrm>
          <a:custGeom>
            <a:avLst/>
            <a:gdLst/>
            <a:ahLst/>
            <a:cxnLst/>
            <a:rect l="l" t="t" r="r" b="b"/>
            <a:pathLst>
              <a:path w="4469" h="3890" extrusionOk="0">
                <a:moveTo>
                  <a:pt x="2254" y="323"/>
                </a:moveTo>
                <a:cubicBezTo>
                  <a:pt x="2305" y="323"/>
                  <a:pt x="2358" y="325"/>
                  <a:pt x="2411" y="329"/>
                </a:cubicBezTo>
                <a:cubicBezTo>
                  <a:pt x="4469" y="623"/>
                  <a:pt x="4136" y="3577"/>
                  <a:pt x="2226" y="3577"/>
                </a:cubicBezTo>
                <a:cubicBezTo>
                  <a:pt x="2162" y="3577"/>
                  <a:pt x="2097" y="3574"/>
                  <a:pt x="2029" y="3567"/>
                </a:cubicBezTo>
                <a:lnTo>
                  <a:pt x="2029" y="3567"/>
                </a:lnTo>
                <a:cubicBezTo>
                  <a:pt x="2006" y="3560"/>
                  <a:pt x="1977" y="3556"/>
                  <a:pt x="1943" y="3556"/>
                </a:cubicBezTo>
                <a:cubicBezTo>
                  <a:pt x="0" y="3113"/>
                  <a:pt x="381" y="323"/>
                  <a:pt x="2254" y="323"/>
                </a:cubicBezTo>
                <a:close/>
                <a:moveTo>
                  <a:pt x="2310" y="0"/>
                </a:moveTo>
                <a:cubicBezTo>
                  <a:pt x="1452" y="0"/>
                  <a:pt x="549" y="719"/>
                  <a:pt x="403" y="1561"/>
                </a:cubicBezTo>
                <a:cubicBezTo>
                  <a:pt x="107" y="2591"/>
                  <a:pt x="664" y="3484"/>
                  <a:pt x="1802" y="3826"/>
                </a:cubicBezTo>
                <a:lnTo>
                  <a:pt x="1802" y="3826"/>
                </a:lnTo>
                <a:cubicBezTo>
                  <a:pt x="1829" y="3849"/>
                  <a:pt x="1874" y="3864"/>
                  <a:pt x="1943" y="3864"/>
                </a:cubicBezTo>
                <a:cubicBezTo>
                  <a:pt x="2041" y="3882"/>
                  <a:pt x="2142" y="3890"/>
                  <a:pt x="2242" y="3890"/>
                </a:cubicBezTo>
                <a:cubicBezTo>
                  <a:pt x="3087" y="3890"/>
                  <a:pt x="3966" y="3310"/>
                  <a:pt x="4098" y="2485"/>
                </a:cubicBezTo>
                <a:cubicBezTo>
                  <a:pt x="4406" y="1253"/>
                  <a:pt x="3643" y="329"/>
                  <a:pt x="2559" y="21"/>
                </a:cubicBezTo>
                <a:cubicBezTo>
                  <a:pt x="2477" y="7"/>
                  <a:pt x="2393" y="0"/>
                  <a:pt x="231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6009519" y="5286247"/>
            <a:ext cx="622636" cy="334184"/>
          </a:xfrm>
          <a:custGeom>
            <a:avLst/>
            <a:gdLst/>
            <a:ahLst/>
            <a:cxnLst/>
            <a:rect l="l" t="t" r="r" b="b"/>
            <a:pathLst>
              <a:path w="18639" h="10004" extrusionOk="0">
                <a:moveTo>
                  <a:pt x="18331" y="1"/>
                </a:moveTo>
                <a:cubicBezTo>
                  <a:pt x="16791" y="765"/>
                  <a:pt x="15091" y="1380"/>
                  <a:pt x="13551" y="2157"/>
                </a:cubicBezTo>
                <a:cubicBezTo>
                  <a:pt x="13551" y="2157"/>
                  <a:pt x="13403" y="2157"/>
                  <a:pt x="13403" y="2304"/>
                </a:cubicBezTo>
                <a:lnTo>
                  <a:pt x="13403" y="9855"/>
                </a:lnTo>
                <a:lnTo>
                  <a:pt x="4312" y="9855"/>
                </a:lnTo>
                <a:cubicBezTo>
                  <a:pt x="4004" y="9240"/>
                  <a:pt x="3549" y="8771"/>
                  <a:pt x="3080" y="8156"/>
                </a:cubicBezTo>
                <a:cubicBezTo>
                  <a:pt x="2352" y="7133"/>
                  <a:pt x="1477" y="6099"/>
                  <a:pt x="596" y="5076"/>
                </a:cubicBezTo>
                <a:lnTo>
                  <a:pt x="12935" y="5076"/>
                </a:lnTo>
                <a:cubicBezTo>
                  <a:pt x="13095" y="5076"/>
                  <a:pt x="13243" y="4928"/>
                  <a:pt x="13095" y="4928"/>
                </a:cubicBezTo>
                <a:lnTo>
                  <a:pt x="309" y="4928"/>
                </a:lnTo>
                <a:cubicBezTo>
                  <a:pt x="309" y="4928"/>
                  <a:pt x="1" y="4928"/>
                  <a:pt x="161" y="5076"/>
                </a:cubicBezTo>
                <a:cubicBezTo>
                  <a:pt x="1085" y="6160"/>
                  <a:pt x="1849" y="7232"/>
                  <a:pt x="2773" y="8316"/>
                </a:cubicBezTo>
                <a:cubicBezTo>
                  <a:pt x="3388" y="9079"/>
                  <a:pt x="3696" y="10003"/>
                  <a:pt x="4620" y="10003"/>
                </a:cubicBezTo>
                <a:lnTo>
                  <a:pt x="13551" y="10003"/>
                </a:lnTo>
                <a:cubicBezTo>
                  <a:pt x="13551" y="10003"/>
                  <a:pt x="13859" y="10003"/>
                  <a:pt x="13859" y="9855"/>
                </a:cubicBezTo>
                <a:lnTo>
                  <a:pt x="13859" y="2920"/>
                </a:lnTo>
                <a:lnTo>
                  <a:pt x="13859" y="2304"/>
                </a:lnTo>
                <a:cubicBezTo>
                  <a:pt x="13859" y="2274"/>
                  <a:pt x="13846" y="2257"/>
                  <a:pt x="13828" y="2247"/>
                </a:cubicBezTo>
                <a:lnTo>
                  <a:pt x="13828" y="2247"/>
                </a:lnTo>
                <a:cubicBezTo>
                  <a:pt x="14386" y="1977"/>
                  <a:pt x="14813" y="1838"/>
                  <a:pt x="15251" y="1688"/>
                </a:cubicBezTo>
                <a:cubicBezTo>
                  <a:pt x="16323" y="1073"/>
                  <a:pt x="17407" y="617"/>
                  <a:pt x="18479" y="149"/>
                </a:cubicBezTo>
                <a:cubicBezTo>
                  <a:pt x="18639" y="1"/>
                  <a:pt x="18479" y="1"/>
                  <a:pt x="1833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6097475" y="5616589"/>
            <a:ext cx="158974" cy="148318"/>
          </a:xfrm>
          <a:custGeom>
            <a:avLst/>
            <a:gdLst/>
            <a:ahLst/>
            <a:cxnLst/>
            <a:rect l="l" t="t" r="r" b="b"/>
            <a:pathLst>
              <a:path w="4759" h="4440" extrusionOk="0">
                <a:moveTo>
                  <a:pt x="2603" y="114"/>
                </a:moveTo>
                <a:cubicBezTo>
                  <a:pt x="3687" y="274"/>
                  <a:pt x="4303" y="1198"/>
                  <a:pt x="4451" y="2270"/>
                </a:cubicBezTo>
                <a:cubicBezTo>
                  <a:pt x="4303" y="3354"/>
                  <a:pt x="3527" y="4278"/>
                  <a:pt x="2295" y="4278"/>
                </a:cubicBezTo>
                <a:cubicBezTo>
                  <a:pt x="1224" y="4118"/>
                  <a:pt x="608" y="3194"/>
                  <a:pt x="447" y="2430"/>
                </a:cubicBezTo>
                <a:cubicBezTo>
                  <a:pt x="300" y="1038"/>
                  <a:pt x="1371" y="114"/>
                  <a:pt x="2603" y="114"/>
                </a:cubicBezTo>
                <a:close/>
                <a:moveTo>
                  <a:pt x="2542" y="0"/>
                </a:moveTo>
                <a:cubicBezTo>
                  <a:pt x="1397" y="0"/>
                  <a:pt x="222" y="772"/>
                  <a:pt x="140" y="2270"/>
                </a:cubicBezTo>
                <a:cubicBezTo>
                  <a:pt x="1" y="3290"/>
                  <a:pt x="1082" y="4440"/>
                  <a:pt x="2236" y="4440"/>
                </a:cubicBezTo>
                <a:cubicBezTo>
                  <a:pt x="2309" y="4440"/>
                  <a:pt x="2382" y="4435"/>
                  <a:pt x="2455" y="4426"/>
                </a:cubicBezTo>
                <a:cubicBezTo>
                  <a:pt x="3680" y="4426"/>
                  <a:pt x="4600" y="3513"/>
                  <a:pt x="4756" y="2147"/>
                </a:cubicBezTo>
                <a:lnTo>
                  <a:pt x="4756" y="2147"/>
                </a:lnTo>
                <a:cubicBezTo>
                  <a:pt x="4758" y="2139"/>
                  <a:pt x="4759" y="2130"/>
                  <a:pt x="4759" y="2122"/>
                </a:cubicBezTo>
                <a:lnTo>
                  <a:pt x="4759" y="2122"/>
                </a:lnTo>
                <a:cubicBezTo>
                  <a:pt x="4759" y="2122"/>
                  <a:pt x="4759" y="2122"/>
                  <a:pt x="4759" y="2122"/>
                </a:cubicBezTo>
                <a:cubicBezTo>
                  <a:pt x="4759" y="2118"/>
                  <a:pt x="4759" y="2114"/>
                  <a:pt x="4758" y="2110"/>
                </a:cubicBezTo>
                <a:lnTo>
                  <a:pt x="4758" y="2110"/>
                </a:lnTo>
                <a:cubicBezTo>
                  <a:pt x="4681" y="691"/>
                  <a:pt x="3625" y="0"/>
                  <a:pt x="254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6369926" y="5616589"/>
            <a:ext cx="159375" cy="146715"/>
          </a:xfrm>
          <a:custGeom>
            <a:avLst/>
            <a:gdLst/>
            <a:ahLst/>
            <a:cxnLst/>
            <a:rect l="l" t="t" r="r" b="b"/>
            <a:pathLst>
              <a:path w="4771" h="4392" extrusionOk="0">
                <a:moveTo>
                  <a:pt x="2533" y="101"/>
                </a:moveTo>
                <a:cubicBezTo>
                  <a:pt x="2609" y="101"/>
                  <a:pt x="2686" y="105"/>
                  <a:pt x="2762" y="114"/>
                </a:cubicBezTo>
                <a:cubicBezTo>
                  <a:pt x="3686" y="274"/>
                  <a:pt x="4302" y="1346"/>
                  <a:pt x="4462" y="2270"/>
                </a:cubicBezTo>
                <a:cubicBezTo>
                  <a:pt x="4323" y="3340"/>
                  <a:pt x="3608" y="4177"/>
                  <a:pt x="2518" y="4177"/>
                </a:cubicBezTo>
                <a:cubicBezTo>
                  <a:pt x="2353" y="4177"/>
                  <a:pt x="2180" y="4158"/>
                  <a:pt x="1998" y="4118"/>
                </a:cubicBezTo>
                <a:cubicBezTo>
                  <a:pt x="1222" y="4118"/>
                  <a:pt x="606" y="3194"/>
                  <a:pt x="459" y="2430"/>
                </a:cubicBezTo>
                <a:cubicBezTo>
                  <a:pt x="308" y="1125"/>
                  <a:pt x="1383" y="101"/>
                  <a:pt x="2533" y="101"/>
                </a:cubicBezTo>
                <a:close/>
                <a:moveTo>
                  <a:pt x="2544" y="0"/>
                </a:moveTo>
                <a:cubicBezTo>
                  <a:pt x="1399" y="0"/>
                  <a:pt x="226" y="772"/>
                  <a:pt x="151" y="2270"/>
                </a:cubicBezTo>
                <a:cubicBezTo>
                  <a:pt x="1" y="3697"/>
                  <a:pt x="1054" y="4392"/>
                  <a:pt x="2192" y="4392"/>
                </a:cubicBezTo>
                <a:cubicBezTo>
                  <a:pt x="3389" y="4392"/>
                  <a:pt x="4681" y="3624"/>
                  <a:pt x="4769" y="2134"/>
                </a:cubicBezTo>
                <a:lnTo>
                  <a:pt x="4769" y="2134"/>
                </a:lnTo>
                <a:cubicBezTo>
                  <a:pt x="4770" y="2130"/>
                  <a:pt x="4770" y="2126"/>
                  <a:pt x="4770" y="2122"/>
                </a:cubicBezTo>
                <a:lnTo>
                  <a:pt x="4770" y="2122"/>
                </a:lnTo>
                <a:cubicBezTo>
                  <a:pt x="4770" y="2122"/>
                  <a:pt x="4770" y="2122"/>
                  <a:pt x="4770" y="2122"/>
                </a:cubicBezTo>
                <a:cubicBezTo>
                  <a:pt x="4770" y="2118"/>
                  <a:pt x="4770" y="2113"/>
                  <a:pt x="4769" y="2109"/>
                </a:cubicBezTo>
                <a:lnTo>
                  <a:pt x="4769" y="2109"/>
                </a:lnTo>
                <a:cubicBezTo>
                  <a:pt x="4686" y="691"/>
                  <a:pt x="3627" y="0"/>
                  <a:pt x="25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6170665" y="5448629"/>
            <a:ext cx="65240" cy="174007"/>
          </a:xfrm>
          <a:custGeom>
            <a:avLst/>
            <a:gdLst/>
            <a:ahLst/>
            <a:cxnLst/>
            <a:rect l="l" t="t" r="r" b="b"/>
            <a:pathLst>
              <a:path w="1953" h="5209" extrusionOk="0">
                <a:moveTo>
                  <a:pt x="320" y="1"/>
                </a:moveTo>
                <a:cubicBezTo>
                  <a:pt x="196" y="1"/>
                  <a:pt x="0" y="111"/>
                  <a:pt x="104" y="215"/>
                </a:cubicBezTo>
                <a:cubicBezTo>
                  <a:pt x="572" y="1755"/>
                  <a:pt x="1028" y="3455"/>
                  <a:pt x="1496" y="5142"/>
                </a:cubicBezTo>
                <a:cubicBezTo>
                  <a:pt x="1540" y="5190"/>
                  <a:pt x="1597" y="5209"/>
                  <a:pt x="1657" y="5209"/>
                </a:cubicBezTo>
                <a:cubicBezTo>
                  <a:pt x="1799" y="5209"/>
                  <a:pt x="1952" y="5099"/>
                  <a:pt x="1952" y="4994"/>
                </a:cubicBezTo>
                <a:cubicBezTo>
                  <a:pt x="1336" y="3295"/>
                  <a:pt x="880" y="1755"/>
                  <a:pt x="412" y="67"/>
                </a:cubicBezTo>
                <a:cubicBezTo>
                  <a:pt x="412" y="20"/>
                  <a:pt x="372" y="1"/>
                  <a:pt x="32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"/>
          <p:cNvSpPr/>
          <p:nvPr/>
        </p:nvSpPr>
        <p:spPr>
          <a:xfrm>
            <a:off x="6318148" y="5448629"/>
            <a:ext cx="10322" cy="172737"/>
          </a:xfrm>
          <a:custGeom>
            <a:avLst/>
            <a:gdLst/>
            <a:ahLst/>
            <a:cxnLst/>
            <a:rect l="l" t="t" r="r" b="b"/>
            <a:pathLst>
              <a:path w="309" h="5171" extrusionOk="0">
                <a:moveTo>
                  <a:pt x="244" y="1"/>
                </a:moveTo>
                <a:cubicBezTo>
                  <a:pt x="154" y="1"/>
                  <a:pt x="1" y="111"/>
                  <a:pt x="1" y="215"/>
                </a:cubicBezTo>
                <a:lnTo>
                  <a:pt x="1" y="4994"/>
                </a:lnTo>
                <a:cubicBezTo>
                  <a:pt x="1" y="5124"/>
                  <a:pt x="55" y="5170"/>
                  <a:pt x="118" y="5170"/>
                </a:cubicBezTo>
                <a:cubicBezTo>
                  <a:pt x="205" y="5170"/>
                  <a:pt x="309" y="5080"/>
                  <a:pt x="309" y="4994"/>
                </a:cubicBezTo>
                <a:lnTo>
                  <a:pt x="309" y="67"/>
                </a:lnTo>
                <a:cubicBezTo>
                  <a:pt x="309" y="20"/>
                  <a:pt x="282" y="1"/>
                  <a:pt x="24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6076597" y="5533143"/>
            <a:ext cx="395916" cy="4977"/>
          </a:xfrm>
          <a:custGeom>
            <a:avLst/>
            <a:gdLst/>
            <a:ahLst/>
            <a:cxnLst/>
            <a:rect l="l" t="t" r="r" b="b"/>
            <a:pathLst>
              <a:path w="11852" h="149" extrusionOk="0">
                <a:moveTo>
                  <a:pt x="309" y="1"/>
                </a:moveTo>
                <a:cubicBezTo>
                  <a:pt x="149" y="1"/>
                  <a:pt x="1" y="149"/>
                  <a:pt x="149" y="149"/>
                </a:cubicBezTo>
                <a:lnTo>
                  <a:pt x="11543" y="149"/>
                </a:lnTo>
                <a:cubicBezTo>
                  <a:pt x="11703" y="149"/>
                  <a:pt x="11851" y="1"/>
                  <a:pt x="1170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"/>
          <p:cNvSpPr/>
          <p:nvPr/>
        </p:nvSpPr>
        <p:spPr>
          <a:xfrm>
            <a:off x="6663489" y="5270614"/>
            <a:ext cx="806898" cy="425780"/>
          </a:xfrm>
          <a:custGeom>
            <a:avLst/>
            <a:gdLst/>
            <a:ahLst/>
            <a:cxnLst/>
            <a:rect l="l" t="t" r="r" b="b"/>
            <a:pathLst>
              <a:path w="24155" h="12746" extrusionOk="0">
                <a:moveTo>
                  <a:pt x="12033" y="298"/>
                </a:moveTo>
                <a:cubicBezTo>
                  <a:pt x="12122" y="298"/>
                  <a:pt x="12212" y="301"/>
                  <a:pt x="12304" y="309"/>
                </a:cubicBezTo>
                <a:cubicBezTo>
                  <a:pt x="14152" y="309"/>
                  <a:pt x="15691" y="2317"/>
                  <a:pt x="15384" y="4164"/>
                </a:cubicBezTo>
                <a:cubicBezTo>
                  <a:pt x="15384" y="4238"/>
                  <a:pt x="15420" y="4275"/>
                  <a:pt x="15477" y="4275"/>
                </a:cubicBezTo>
                <a:cubicBezTo>
                  <a:pt x="15534" y="4275"/>
                  <a:pt x="15611" y="4238"/>
                  <a:pt x="15691" y="4164"/>
                </a:cubicBezTo>
                <a:cubicBezTo>
                  <a:pt x="16243" y="3887"/>
                  <a:pt x="16852" y="3748"/>
                  <a:pt x="17458" y="3748"/>
                </a:cubicBezTo>
                <a:cubicBezTo>
                  <a:pt x="18543" y="3748"/>
                  <a:pt x="19615" y="4194"/>
                  <a:pt x="20311" y="5088"/>
                </a:cubicBezTo>
                <a:cubicBezTo>
                  <a:pt x="21235" y="6160"/>
                  <a:pt x="20927" y="7700"/>
                  <a:pt x="20459" y="8784"/>
                </a:cubicBezTo>
                <a:cubicBezTo>
                  <a:pt x="20311" y="8932"/>
                  <a:pt x="20619" y="8932"/>
                  <a:pt x="20619" y="8932"/>
                </a:cubicBezTo>
                <a:cubicBezTo>
                  <a:pt x="20926" y="8818"/>
                  <a:pt x="21252" y="8761"/>
                  <a:pt x="21571" y="8761"/>
                </a:cubicBezTo>
                <a:cubicBezTo>
                  <a:pt x="22532" y="8761"/>
                  <a:pt x="23427" y="9278"/>
                  <a:pt x="23538" y="10323"/>
                </a:cubicBezTo>
                <a:cubicBezTo>
                  <a:pt x="23846" y="12171"/>
                  <a:pt x="20927" y="12479"/>
                  <a:pt x="19695" y="12479"/>
                </a:cubicBezTo>
                <a:lnTo>
                  <a:pt x="3989" y="12479"/>
                </a:lnTo>
                <a:cubicBezTo>
                  <a:pt x="3373" y="12479"/>
                  <a:pt x="2757" y="12479"/>
                  <a:pt x="2289" y="12319"/>
                </a:cubicBezTo>
                <a:cubicBezTo>
                  <a:pt x="1525" y="12171"/>
                  <a:pt x="909" y="11703"/>
                  <a:pt x="601" y="10939"/>
                </a:cubicBezTo>
                <a:cubicBezTo>
                  <a:pt x="35" y="9523"/>
                  <a:pt x="1157" y="7971"/>
                  <a:pt x="2539" y="7971"/>
                </a:cubicBezTo>
                <a:cubicBezTo>
                  <a:pt x="2659" y="7971"/>
                  <a:pt x="2782" y="7983"/>
                  <a:pt x="2905" y="8008"/>
                </a:cubicBezTo>
                <a:cubicBezTo>
                  <a:pt x="2905" y="8008"/>
                  <a:pt x="3213" y="8008"/>
                  <a:pt x="3213" y="7860"/>
                </a:cubicBezTo>
                <a:cubicBezTo>
                  <a:pt x="2757" y="6468"/>
                  <a:pt x="3065" y="5088"/>
                  <a:pt x="3989" y="4004"/>
                </a:cubicBezTo>
                <a:cubicBezTo>
                  <a:pt x="4734" y="3362"/>
                  <a:pt x="5853" y="3095"/>
                  <a:pt x="6934" y="3095"/>
                </a:cubicBezTo>
                <a:cubicBezTo>
                  <a:pt x="7409" y="3095"/>
                  <a:pt x="7876" y="3146"/>
                  <a:pt x="8300" y="3240"/>
                </a:cubicBezTo>
                <a:cubicBezTo>
                  <a:pt x="8300" y="3240"/>
                  <a:pt x="8448" y="3240"/>
                  <a:pt x="8608" y="3080"/>
                </a:cubicBezTo>
                <a:cubicBezTo>
                  <a:pt x="9042" y="1617"/>
                  <a:pt x="10321" y="298"/>
                  <a:pt x="12033" y="298"/>
                </a:cubicBezTo>
                <a:close/>
                <a:moveTo>
                  <a:pt x="11836" y="1"/>
                </a:moveTo>
                <a:cubicBezTo>
                  <a:pt x="10211" y="155"/>
                  <a:pt x="8861" y="1439"/>
                  <a:pt x="8213" y="2908"/>
                </a:cubicBezTo>
                <a:lnTo>
                  <a:pt x="8213" y="2908"/>
                </a:lnTo>
                <a:cubicBezTo>
                  <a:pt x="7974" y="2887"/>
                  <a:pt x="7732" y="2876"/>
                  <a:pt x="7487" y="2876"/>
                </a:cubicBezTo>
                <a:cubicBezTo>
                  <a:pt x="6377" y="2876"/>
                  <a:pt x="5213" y="3106"/>
                  <a:pt x="4137" y="3696"/>
                </a:cubicBezTo>
                <a:cubicBezTo>
                  <a:pt x="2770" y="4465"/>
                  <a:pt x="2455" y="6430"/>
                  <a:pt x="2748" y="7820"/>
                </a:cubicBezTo>
                <a:lnTo>
                  <a:pt x="2748" y="7820"/>
                </a:lnTo>
                <a:cubicBezTo>
                  <a:pt x="2681" y="7815"/>
                  <a:pt x="2614" y="7812"/>
                  <a:pt x="2548" y="7812"/>
                </a:cubicBezTo>
                <a:cubicBezTo>
                  <a:pt x="1095" y="7812"/>
                  <a:pt x="1" y="8959"/>
                  <a:pt x="133" y="10471"/>
                </a:cubicBezTo>
                <a:cubicBezTo>
                  <a:pt x="133" y="11703"/>
                  <a:pt x="1365" y="12627"/>
                  <a:pt x="2449" y="12627"/>
                </a:cubicBezTo>
                <a:lnTo>
                  <a:pt x="15223" y="12627"/>
                </a:lnTo>
                <a:cubicBezTo>
                  <a:pt x="16389" y="12627"/>
                  <a:pt x="17629" y="12746"/>
                  <a:pt x="18869" y="12746"/>
                </a:cubicBezTo>
                <a:cubicBezTo>
                  <a:pt x="20093" y="12746"/>
                  <a:pt x="21316" y="12630"/>
                  <a:pt x="22467" y="12171"/>
                </a:cubicBezTo>
                <a:cubicBezTo>
                  <a:pt x="23390" y="11863"/>
                  <a:pt x="24154" y="10779"/>
                  <a:pt x="23698" y="9708"/>
                </a:cubicBezTo>
                <a:cubicBezTo>
                  <a:pt x="23361" y="8819"/>
                  <a:pt x="22466" y="8488"/>
                  <a:pt x="21591" y="8488"/>
                </a:cubicBezTo>
                <a:cubicBezTo>
                  <a:pt x="21340" y="8488"/>
                  <a:pt x="21091" y="8515"/>
                  <a:pt x="20858" y="8564"/>
                </a:cubicBezTo>
                <a:lnTo>
                  <a:pt x="20858" y="8564"/>
                </a:lnTo>
                <a:cubicBezTo>
                  <a:pt x="21380" y="7218"/>
                  <a:pt x="21327" y="5648"/>
                  <a:pt x="20311" y="4620"/>
                </a:cubicBezTo>
                <a:cubicBezTo>
                  <a:pt x="19605" y="3829"/>
                  <a:pt x="18594" y="3492"/>
                  <a:pt x="17599" y="3492"/>
                </a:cubicBezTo>
                <a:cubicBezTo>
                  <a:pt x="16940" y="3492"/>
                  <a:pt x="16287" y="3639"/>
                  <a:pt x="15732" y="3902"/>
                </a:cubicBezTo>
                <a:lnTo>
                  <a:pt x="15732" y="3902"/>
                </a:lnTo>
                <a:cubicBezTo>
                  <a:pt x="15983" y="1710"/>
                  <a:pt x="13909" y="1"/>
                  <a:pt x="1183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"/>
          <p:cNvSpPr/>
          <p:nvPr/>
        </p:nvSpPr>
        <p:spPr>
          <a:xfrm>
            <a:off x="6215294" y="-556955"/>
            <a:ext cx="586391" cy="443151"/>
          </a:xfrm>
          <a:custGeom>
            <a:avLst/>
            <a:gdLst/>
            <a:ahLst/>
            <a:cxnLst/>
            <a:rect l="l" t="t" r="r" b="b"/>
            <a:pathLst>
              <a:path w="17554" h="13266" extrusionOk="0">
                <a:moveTo>
                  <a:pt x="513" y="267"/>
                </a:moveTo>
                <a:cubicBezTo>
                  <a:pt x="617" y="267"/>
                  <a:pt x="757" y="291"/>
                  <a:pt x="924" y="302"/>
                </a:cubicBezTo>
                <a:lnTo>
                  <a:pt x="924" y="302"/>
                </a:lnTo>
                <a:cubicBezTo>
                  <a:pt x="924" y="304"/>
                  <a:pt x="924" y="306"/>
                  <a:pt x="924" y="308"/>
                </a:cubicBezTo>
                <a:cubicBezTo>
                  <a:pt x="1084" y="4152"/>
                  <a:pt x="1232" y="8007"/>
                  <a:pt x="1232" y="11851"/>
                </a:cubicBezTo>
                <a:cubicBezTo>
                  <a:pt x="1232" y="12011"/>
                  <a:pt x="1392" y="12011"/>
                  <a:pt x="1392" y="12011"/>
                </a:cubicBezTo>
                <a:cubicBezTo>
                  <a:pt x="4776" y="12011"/>
                  <a:pt x="8164" y="11874"/>
                  <a:pt x="11508" y="11874"/>
                </a:cubicBezTo>
                <a:cubicBezTo>
                  <a:pt x="13179" y="11874"/>
                  <a:pt x="14840" y="11908"/>
                  <a:pt x="16482" y="12011"/>
                </a:cubicBezTo>
                <a:cubicBezTo>
                  <a:pt x="17098" y="12011"/>
                  <a:pt x="17098" y="12011"/>
                  <a:pt x="16938" y="12774"/>
                </a:cubicBezTo>
                <a:cubicBezTo>
                  <a:pt x="16938" y="12856"/>
                  <a:pt x="16949" y="12906"/>
                  <a:pt x="16966" y="12935"/>
                </a:cubicBezTo>
                <a:lnTo>
                  <a:pt x="13550" y="12935"/>
                </a:lnTo>
                <a:cubicBezTo>
                  <a:pt x="10323" y="13082"/>
                  <a:pt x="7083" y="13082"/>
                  <a:pt x="4004" y="13082"/>
                </a:cubicBezTo>
                <a:cubicBezTo>
                  <a:pt x="3457" y="13082"/>
                  <a:pt x="2869" y="13124"/>
                  <a:pt x="2302" y="13124"/>
                </a:cubicBezTo>
                <a:cubicBezTo>
                  <a:pt x="1756" y="13124"/>
                  <a:pt x="1229" y="13085"/>
                  <a:pt x="776" y="12935"/>
                </a:cubicBezTo>
                <a:cubicBezTo>
                  <a:pt x="616" y="12935"/>
                  <a:pt x="616" y="9855"/>
                  <a:pt x="616" y="9547"/>
                </a:cubicBezTo>
                <a:cubicBezTo>
                  <a:pt x="468" y="7539"/>
                  <a:pt x="468" y="5544"/>
                  <a:pt x="308" y="3536"/>
                </a:cubicBezTo>
                <a:lnTo>
                  <a:pt x="308" y="1232"/>
                </a:lnTo>
                <a:lnTo>
                  <a:pt x="308" y="456"/>
                </a:lnTo>
                <a:cubicBezTo>
                  <a:pt x="308" y="305"/>
                  <a:pt x="382" y="267"/>
                  <a:pt x="513" y="267"/>
                </a:cubicBezTo>
                <a:close/>
                <a:moveTo>
                  <a:pt x="604" y="1"/>
                </a:moveTo>
                <a:cubicBezTo>
                  <a:pt x="220" y="1"/>
                  <a:pt x="0" y="241"/>
                  <a:pt x="0" y="764"/>
                </a:cubicBezTo>
                <a:lnTo>
                  <a:pt x="0" y="4620"/>
                </a:lnTo>
                <a:cubicBezTo>
                  <a:pt x="160" y="7391"/>
                  <a:pt x="160" y="10163"/>
                  <a:pt x="468" y="12935"/>
                </a:cubicBezTo>
                <a:cubicBezTo>
                  <a:pt x="468" y="13211"/>
                  <a:pt x="636" y="13265"/>
                  <a:pt x="872" y="13265"/>
                </a:cubicBezTo>
                <a:cubicBezTo>
                  <a:pt x="1026" y="13265"/>
                  <a:pt x="1208" y="13242"/>
                  <a:pt x="1392" y="13242"/>
                </a:cubicBezTo>
                <a:lnTo>
                  <a:pt x="17098" y="13242"/>
                </a:lnTo>
                <a:cubicBezTo>
                  <a:pt x="17246" y="13242"/>
                  <a:pt x="17246" y="13082"/>
                  <a:pt x="17246" y="13082"/>
                </a:cubicBezTo>
                <a:cubicBezTo>
                  <a:pt x="17406" y="12158"/>
                  <a:pt x="17554" y="11703"/>
                  <a:pt x="16630" y="11703"/>
                </a:cubicBezTo>
                <a:lnTo>
                  <a:pt x="1700" y="11703"/>
                </a:lnTo>
                <a:cubicBezTo>
                  <a:pt x="1540" y="11703"/>
                  <a:pt x="1540" y="11543"/>
                  <a:pt x="1540" y="11395"/>
                </a:cubicBezTo>
                <a:lnTo>
                  <a:pt x="1540" y="9695"/>
                </a:lnTo>
                <a:cubicBezTo>
                  <a:pt x="1540" y="6775"/>
                  <a:pt x="1392" y="3844"/>
                  <a:pt x="1392" y="764"/>
                </a:cubicBezTo>
                <a:lnTo>
                  <a:pt x="1392" y="148"/>
                </a:lnTo>
                <a:cubicBezTo>
                  <a:pt x="1392" y="105"/>
                  <a:pt x="1353" y="87"/>
                  <a:pt x="1297" y="87"/>
                </a:cubicBezTo>
                <a:cubicBezTo>
                  <a:pt x="1254" y="87"/>
                  <a:pt x="1201" y="98"/>
                  <a:pt x="1149" y="116"/>
                </a:cubicBezTo>
                <a:lnTo>
                  <a:pt x="1149" y="116"/>
                </a:lnTo>
                <a:cubicBezTo>
                  <a:pt x="943" y="40"/>
                  <a:pt x="760" y="1"/>
                  <a:pt x="60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"/>
          <p:cNvSpPr/>
          <p:nvPr/>
        </p:nvSpPr>
        <p:spPr>
          <a:xfrm>
            <a:off x="6313204" y="-330637"/>
            <a:ext cx="66710" cy="141069"/>
          </a:xfrm>
          <a:custGeom>
            <a:avLst/>
            <a:gdLst/>
            <a:ahLst/>
            <a:cxnLst/>
            <a:rect l="l" t="t" r="r" b="b"/>
            <a:pathLst>
              <a:path w="1997" h="4223" extrusionOk="0">
                <a:moveTo>
                  <a:pt x="1159" y="176"/>
                </a:moveTo>
                <a:cubicBezTo>
                  <a:pt x="1291" y="176"/>
                  <a:pt x="1381" y="213"/>
                  <a:pt x="1381" y="308"/>
                </a:cubicBezTo>
                <a:cubicBezTo>
                  <a:pt x="1541" y="616"/>
                  <a:pt x="1541" y="1072"/>
                  <a:pt x="1541" y="1540"/>
                </a:cubicBezTo>
                <a:cubicBezTo>
                  <a:pt x="1541" y="2464"/>
                  <a:pt x="1688" y="3228"/>
                  <a:pt x="1688" y="4004"/>
                </a:cubicBezTo>
                <a:lnTo>
                  <a:pt x="1849" y="4004"/>
                </a:lnTo>
                <a:cubicBezTo>
                  <a:pt x="1770" y="4004"/>
                  <a:pt x="1473" y="4039"/>
                  <a:pt x="1172" y="4039"/>
                </a:cubicBezTo>
                <a:cubicBezTo>
                  <a:pt x="857" y="4039"/>
                  <a:pt x="538" y="4001"/>
                  <a:pt x="457" y="3844"/>
                </a:cubicBezTo>
                <a:cubicBezTo>
                  <a:pt x="309" y="3696"/>
                  <a:pt x="457" y="3080"/>
                  <a:pt x="309" y="2772"/>
                </a:cubicBezTo>
                <a:lnTo>
                  <a:pt x="309" y="456"/>
                </a:lnTo>
                <a:cubicBezTo>
                  <a:pt x="309" y="432"/>
                  <a:pt x="301" y="412"/>
                  <a:pt x="287" y="396"/>
                </a:cubicBezTo>
                <a:lnTo>
                  <a:pt x="287" y="396"/>
                </a:lnTo>
                <a:cubicBezTo>
                  <a:pt x="534" y="297"/>
                  <a:pt x="918" y="176"/>
                  <a:pt x="1159" y="176"/>
                </a:cubicBezTo>
                <a:close/>
                <a:moveTo>
                  <a:pt x="1541" y="0"/>
                </a:moveTo>
                <a:cubicBezTo>
                  <a:pt x="1113" y="0"/>
                  <a:pt x="696" y="124"/>
                  <a:pt x="270" y="380"/>
                </a:cubicBezTo>
                <a:lnTo>
                  <a:pt x="270" y="380"/>
                </a:lnTo>
                <a:cubicBezTo>
                  <a:pt x="241" y="357"/>
                  <a:pt x="198" y="345"/>
                  <a:pt x="155" y="345"/>
                </a:cubicBezTo>
                <a:cubicBezTo>
                  <a:pt x="78" y="345"/>
                  <a:pt x="1" y="382"/>
                  <a:pt x="1" y="456"/>
                </a:cubicBezTo>
                <a:lnTo>
                  <a:pt x="1" y="3388"/>
                </a:lnTo>
                <a:cubicBezTo>
                  <a:pt x="1" y="3696"/>
                  <a:pt x="1" y="4004"/>
                  <a:pt x="309" y="4152"/>
                </a:cubicBezTo>
                <a:cubicBezTo>
                  <a:pt x="461" y="4205"/>
                  <a:pt x="630" y="4223"/>
                  <a:pt x="801" y="4223"/>
                </a:cubicBezTo>
                <a:cubicBezTo>
                  <a:pt x="1141" y="4223"/>
                  <a:pt x="1483" y="4152"/>
                  <a:pt x="1688" y="4152"/>
                </a:cubicBezTo>
                <a:cubicBezTo>
                  <a:pt x="1849" y="4152"/>
                  <a:pt x="1996" y="4004"/>
                  <a:pt x="1996" y="4004"/>
                </a:cubicBezTo>
                <a:cubicBezTo>
                  <a:pt x="1996" y="2920"/>
                  <a:pt x="1996" y="1688"/>
                  <a:pt x="1849" y="616"/>
                </a:cubicBezTo>
                <a:cubicBezTo>
                  <a:pt x="1849" y="456"/>
                  <a:pt x="1849" y="0"/>
                  <a:pt x="154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"/>
          <p:cNvSpPr/>
          <p:nvPr/>
        </p:nvSpPr>
        <p:spPr>
          <a:xfrm>
            <a:off x="6424877" y="-396779"/>
            <a:ext cx="63269" cy="199896"/>
          </a:xfrm>
          <a:custGeom>
            <a:avLst/>
            <a:gdLst/>
            <a:ahLst/>
            <a:cxnLst/>
            <a:rect l="l" t="t" r="r" b="b"/>
            <a:pathLst>
              <a:path w="1894" h="5984" extrusionOk="0">
                <a:moveTo>
                  <a:pt x="1020" y="260"/>
                </a:moveTo>
                <a:cubicBezTo>
                  <a:pt x="1175" y="260"/>
                  <a:pt x="1277" y="386"/>
                  <a:pt x="1277" y="749"/>
                </a:cubicBezTo>
                <a:cubicBezTo>
                  <a:pt x="1425" y="1364"/>
                  <a:pt x="1425" y="2128"/>
                  <a:pt x="1425" y="2744"/>
                </a:cubicBezTo>
                <a:lnTo>
                  <a:pt x="1425" y="5824"/>
                </a:lnTo>
                <a:lnTo>
                  <a:pt x="353" y="5824"/>
                </a:lnTo>
                <a:cubicBezTo>
                  <a:pt x="501" y="5208"/>
                  <a:pt x="353" y="4752"/>
                  <a:pt x="353" y="4136"/>
                </a:cubicBezTo>
                <a:lnTo>
                  <a:pt x="353" y="588"/>
                </a:lnTo>
                <a:cubicBezTo>
                  <a:pt x="596" y="424"/>
                  <a:pt x="843" y="260"/>
                  <a:pt x="1020" y="260"/>
                </a:cubicBezTo>
                <a:close/>
                <a:moveTo>
                  <a:pt x="1190" y="1"/>
                </a:moveTo>
                <a:cubicBezTo>
                  <a:pt x="840" y="1"/>
                  <a:pt x="405" y="179"/>
                  <a:pt x="193" y="280"/>
                </a:cubicBezTo>
                <a:cubicBezTo>
                  <a:pt x="36" y="362"/>
                  <a:pt x="1" y="441"/>
                  <a:pt x="45" y="499"/>
                </a:cubicBezTo>
                <a:lnTo>
                  <a:pt x="45" y="499"/>
                </a:lnTo>
                <a:lnTo>
                  <a:pt x="45" y="3212"/>
                </a:lnTo>
                <a:cubicBezTo>
                  <a:pt x="45" y="3976"/>
                  <a:pt x="193" y="5060"/>
                  <a:pt x="45" y="5984"/>
                </a:cubicBezTo>
                <a:lnTo>
                  <a:pt x="1585" y="5984"/>
                </a:lnTo>
                <a:cubicBezTo>
                  <a:pt x="1585" y="5984"/>
                  <a:pt x="1733" y="5984"/>
                  <a:pt x="1733" y="5824"/>
                </a:cubicBezTo>
                <a:cubicBezTo>
                  <a:pt x="1893" y="4444"/>
                  <a:pt x="1893" y="3052"/>
                  <a:pt x="1733" y="1672"/>
                </a:cubicBezTo>
                <a:cubicBezTo>
                  <a:pt x="1733" y="1364"/>
                  <a:pt x="1893" y="441"/>
                  <a:pt x="1585" y="133"/>
                </a:cubicBezTo>
                <a:cubicBezTo>
                  <a:pt x="1489" y="37"/>
                  <a:pt x="1349" y="1"/>
                  <a:pt x="119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"/>
          <p:cNvSpPr/>
          <p:nvPr/>
        </p:nvSpPr>
        <p:spPr>
          <a:xfrm>
            <a:off x="6534178" y="-440138"/>
            <a:ext cx="67111" cy="246596"/>
          </a:xfrm>
          <a:custGeom>
            <a:avLst/>
            <a:gdLst/>
            <a:ahLst/>
            <a:cxnLst/>
            <a:rect l="l" t="t" r="r" b="b"/>
            <a:pathLst>
              <a:path w="2009" h="7382" extrusionOk="0">
                <a:moveTo>
                  <a:pt x="1184" y="242"/>
                </a:moveTo>
                <a:cubicBezTo>
                  <a:pt x="1277" y="242"/>
                  <a:pt x="1353" y="270"/>
                  <a:pt x="1393" y="347"/>
                </a:cubicBezTo>
                <a:lnTo>
                  <a:pt x="1393" y="963"/>
                </a:lnTo>
                <a:lnTo>
                  <a:pt x="1393" y="3426"/>
                </a:lnTo>
                <a:cubicBezTo>
                  <a:pt x="1393" y="4613"/>
                  <a:pt x="1393" y="5800"/>
                  <a:pt x="1250" y="7131"/>
                </a:cubicBezTo>
                <a:lnTo>
                  <a:pt x="1250" y="7131"/>
                </a:lnTo>
                <a:cubicBezTo>
                  <a:pt x="1150" y="7135"/>
                  <a:pt x="1057" y="7140"/>
                  <a:pt x="970" y="7140"/>
                </a:cubicBezTo>
                <a:cubicBezTo>
                  <a:pt x="647" y="7140"/>
                  <a:pt x="414" y="7071"/>
                  <a:pt x="309" y="6666"/>
                </a:cubicBezTo>
                <a:lnTo>
                  <a:pt x="309" y="4510"/>
                </a:lnTo>
                <a:cubicBezTo>
                  <a:pt x="309" y="3278"/>
                  <a:pt x="309" y="1886"/>
                  <a:pt x="469" y="507"/>
                </a:cubicBezTo>
                <a:cubicBezTo>
                  <a:pt x="469" y="507"/>
                  <a:pt x="901" y="242"/>
                  <a:pt x="1184" y="242"/>
                </a:cubicBezTo>
                <a:close/>
                <a:moveTo>
                  <a:pt x="1471" y="0"/>
                </a:moveTo>
                <a:cubicBezTo>
                  <a:pt x="1032" y="0"/>
                  <a:pt x="254" y="254"/>
                  <a:pt x="1" y="507"/>
                </a:cubicBezTo>
                <a:cubicBezTo>
                  <a:pt x="1" y="627"/>
                  <a:pt x="106" y="649"/>
                  <a:pt x="146" y="654"/>
                </a:cubicBezTo>
                <a:lnTo>
                  <a:pt x="146" y="654"/>
                </a:lnTo>
                <a:cubicBezTo>
                  <a:pt x="1" y="2135"/>
                  <a:pt x="1" y="3471"/>
                  <a:pt x="1" y="4818"/>
                </a:cubicBezTo>
                <a:lnTo>
                  <a:pt x="1" y="7122"/>
                </a:lnTo>
                <a:cubicBezTo>
                  <a:pt x="1" y="7324"/>
                  <a:pt x="203" y="7381"/>
                  <a:pt x="457" y="7381"/>
                </a:cubicBezTo>
                <a:cubicBezTo>
                  <a:pt x="792" y="7381"/>
                  <a:pt x="1218" y="7282"/>
                  <a:pt x="1393" y="7282"/>
                </a:cubicBezTo>
                <a:cubicBezTo>
                  <a:pt x="1541" y="7282"/>
                  <a:pt x="1701" y="7282"/>
                  <a:pt x="1701" y="7122"/>
                </a:cubicBezTo>
                <a:cubicBezTo>
                  <a:pt x="1701" y="5434"/>
                  <a:pt x="1849" y="3586"/>
                  <a:pt x="1849" y="1886"/>
                </a:cubicBezTo>
                <a:cubicBezTo>
                  <a:pt x="1849" y="1578"/>
                  <a:pt x="2009" y="199"/>
                  <a:pt x="1701" y="39"/>
                </a:cubicBezTo>
                <a:cubicBezTo>
                  <a:pt x="1646" y="12"/>
                  <a:pt x="1567" y="0"/>
                  <a:pt x="147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"/>
          <p:cNvSpPr/>
          <p:nvPr/>
        </p:nvSpPr>
        <p:spPr>
          <a:xfrm>
            <a:off x="6652699" y="-483799"/>
            <a:ext cx="56421" cy="284143"/>
          </a:xfrm>
          <a:custGeom>
            <a:avLst/>
            <a:gdLst/>
            <a:ahLst/>
            <a:cxnLst/>
            <a:rect l="l" t="t" r="r" b="b"/>
            <a:pathLst>
              <a:path w="1689" h="8506" extrusionOk="0">
                <a:moveTo>
                  <a:pt x="1005" y="182"/>
                </a:moveTo>
                <a:cubicBezTo>
                  <a:pt x="1138" y="182"/>
                  <a:pt x="1232" y="244"/>
                  <a:pt x="1232" y="422"/>
                </a:cubicBezTo>
                <a:cubicBezTo>
                  <a:pt x="1380" y="582"/>
                  <a:pt x="1380" y="890"/>
                  <a:pt x="1380" y="1198"/>
                </a:cubicBezTo>
                <a:lnTo>
                  <a:pt x="1380" y="3969"/>
                </a:lnTo>
                <a:cubicBezTo>
                  <a:pt x="1237" y="5460"/>
                  <a:pt x="1233" y="6800"/>
                  <a:pt x="1232" y="8281"/>
                </a:cubicBezTo>
                <a:lnTo>
                  <a:pt x="456" y="8281"/>
                </a:lnTo>
                <a:cubicBezTo>
                  <a:pt x="309" y="8121"/>
                  <a:pt x="456" y="7813"/>
                  <a:pt x="456" y="7665"/>
                </a:cubicBezTo>
                <a:cubicBezTo>
                  <a:pt x="309" y="6741"/>
                  <a:pt x="309" y="5817"/>
                  <a:pt x="309" y="4893"/>
                </a:cubicBezTo>
                <a:cubicBezTo>
                  <a:pt x="454" y="3379"/>
                  <a:pt x="456" y="1865"/>
                  <a:pt x="456" y="351"/>
                </a:cubicBezTo>
                <a:lnTo>
                  <a:pt x="456" y="351"/>
                </a:lnTo>
                <a:cubicBezTo>
                  <a:pt x="632" y="270"/>
                  <a:pt x="847" y="182"/>
                  <a:pt x="1005" y="182"/>
                </a:cubicBezTo>
                <a:close/>
                <a:moveTo>
                  <a:pt x="1292" y="0"/>
                </a:moveTo>
                <a:cubicBezTo>
                  <a:pt x="904" y="0"/>
                  <a:pt x="354" y="274"/>
                  <a:pt x="148" y="274"/>
                </a:cubicBezTo>
                <a:cubicBezTo>
                  <a:pt x="56" y="366"/>
                  <a:pt x="79" y="401"/>
                  <a:pt x="149" y="414"/>
                </a:cubicBezTo>
                <a:lnTo>
                  <a:pt x="149" y="414"/>
                </a:lnTo>
                <a:cubicBezTo>
                  <a:pt x="148" y="417"/>
                  <a:pt x="148" y="419"/>
                  <a:pt x="148" y="422"/>
                </a:cubicBezTo>
                <a:cubicBezTo>
                  <a:pt x="1" y="2122"/>
                  <a:pt x="1" y="3809"/>
                  <a:pt x="1" y="5657"/>
                </a:cubicBezTo>
                <a:lnTo>
                  <a:pt x="1" y="8121"/>
                </a:lnTo>
                <a:cubicBezTo>
                  <a:pt x="74" y="8429"/>
                  <a:pt x="305" y="8506"/>
                  <a:pt x="575" y="8506"/>
                </a:cubicBezTo>
                <a:cubicBezTo>
                  <a:pt x="844" y="8506"/>
                  <a:pt x="1152" y="8429"/>
                  <a:pt x="1380" y="8429"/>
                </a:cubicBezTo>
                <a:cubicBezTo>
                  <a:pt x="1380" y="8429"/>
                  <a:pt x="1688" y="8429"/>
                  <a:pt x="1688" y="8281"/>
                </a:cubicBezTo>
                <a:lnTo>
                  <a:pt x="1688" y="2738"/>
                </a:lnTo>
                <a:lnTo>
                  <a:pt x="1688" y="274"/>
                </a:lnTo>
                <a:cubicBezTo>
                  <a:pt x="1639" y="69"/>
                  <a:pt x="1486" y="0"/>
                  <a:pt x="129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"/>
          <p:cNvSpPr/>
          <p:nvPr/>
        </p:nvSpPr>
        <p:spPr>
          <a:xfrm>
            <a:off x="6302916" y="-577533"/>
            <a:ext cx="452705" cy="169564"/>
          </a:xfrm>
          <a:custGeom>
            <a:avLst/>
            <a:gdLst/>
            <a:ahLst/>
            <a:cxnLst/>
            <a:rect l="l" t="t" r="r" b="b"/>
            <a:pathLst>
              <a:path w="13552" h="5076" extrusionOk="0">
                <a:moveTo>
                  <a:pt x="13083" y="0"/>
                </a:moveTo>
                <a:cubicBezTo>
                  <a:pt x="8772" y="1688"/>
                  <a:pt x="4460" y="3228"/>
                  <a:pt x="309" y="4768"/>
                </a:cubicBezTo>
                <a:cubicBezTo>
                  <a:pt x="1" y="4928"/>
                  <a:pt x="149" y="5076"/>
                  <a:pt x="457" y="5076"/>
                </a:cubicBezTo>
                <a:cubicBezTo>
                  <a:pt x="4620" y="3388"/>
                  <a:pt x="8932" y="1848"/>
                  <a:pt x="13243" y="308"/>
                </a:cubicBezTo>
                <a:cubicBezTo>
                  <a:pt x="13551" y="148"/>
                  <a:pt x="13243" y="0"/>
                  <a:pt x="1308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"/>
          <p:cNvSpPr/>
          <p:nvPr/>
        </p:nvSpPr>
        <p:spPr>
          <a:xfrm>
            <a:off x="6601256" y="-582878"/>
            <a:ext cx="164653" cy="84715"/>
          </a:xfrm>
          <a:custGeom>
            <a:avLst/>
            <a:gdLst/>
            <a:ahLst/>
            <a:cxnLst/>
            <a:rect l="l" t="t" r="r" b="b"/>
            <a:pathLst>
              <a:path w="4929" h="2536" extrusionOk="0">
                <a:moveTo>
                  <a:pt x="4768" y="0"/>
                </a:moveTo>
                <a:cubicBezTo>
                  <a:pt x="3388" y="0"/>
                  <a:pt x="1849" y="160"/>
                  <a:pt x="309" y="160"/>
                </a:cubicBezTo>
                <a:cubicBezTo>
                  <a:pt x="149" y="160"/>
                  <a:pt x="1" y="468"/>
                  <a:pt x="149" y="468"/>
                </a:cubicBezTo>
                <a:cubicBezTo>
                  <a:pt x="1639" y="313"/>
                  <a:pt x="2991" y="308"/>
                  <a:pt x="4472" y="174"/>
                </a:cubicBezTo>
                <a:lnTo>
                  <a:pt x="4472" y="174"/>
                </a:lnTo>
                <a:cubicBezTo>
                  <a:pt x="4430" y="191"/>
                  <a:pt x="4393" y="227"/>
                  <a:pt x="4312" y="308"/>
                </a:cubicBezTo>
                <a:cubicBezTo>
                  <a:pt x="4004" y="468"/>
                  <a:pt x="3696" y="776"/>
                  <a:pt x="3228" y="1084"/>
                </a:cubicBezTo>
                <a:cubicBezTo>
                  <a:pt x="2612" y="1540"/>
                  <a:pt x="1996" y="2008"/>
                  <a:pt x="1541" y="2464"/>
                </a:cubicBezTo>
                <a:cubicBezTo>
                  <a:pt x="1335" y="2464"/>
                  <a:pt x="1404" y="2535"/>
                  <a:pt x="1516" y="2535"/>
                </a:cubicBezTo>
                <a:cubicBezTo>
                  <a:pt x="1572" y="2535"/>
                  <a:pt x="1639" y="2517"/>
                  <a:pt x="1688" y="2464"/>
                </a:cubicBezTo>
                <a:lnTo>
                  <a:pt x="4928" y="160"/>
                </a:lnTo>
                <a:cubicBezTo>
                  <a:pt x="4928" y="160"/>
                  <a:pt x="4928" y="0"/>
                  <a:pt x="47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"/>
          <p:cNvSpPr/>
          <p:nvPr/>
        </p:nvSpPr>
        <p:spPr>
          <a:xfrm>
            <a:off x="7048549" y="-4270"/>
            <a:ext cx="324296" cy="358502"/>
          </a:xfrm>
          <a:custGeom>
            <a:avLst/>
            <a:gdLst/>
            <a:ahLst/>
            <a:cxnLst/>
            <a:rect l="l" t="t" r="r" b="b"/>
            <a:pathLst>
              <a:path w="9708" h="10732" extrusionOk="0">
                <a:moveTo>
                  <a:pt x="5355" y="238"/>
                </a:moveTo>
                <a:cubicBezTo>
                  <a:pt x="5782" y="238"/>
                  <a:pt x="6212" y="289"/>
                  <a:pt x="6628" y="393"/>
                </a:cubicBezTo>
                <a:cubicBezTo>
                  <a:pt x="8784" y="1009"/>
                  <a:pt x="9708" y="3928"/>
                  <a:pt x="8932" y="5776"/>
                </a:cubicBezTo>
                <a:cubicBezTo>
                  <a:pt x="8476" y="6552"/>
                  <a:pt x="7860" y="7168"/>
                  <a:pt x="7084" y="7624"/>
                </a:cubicBezTo>
                <a:cubicBezTo>
                  <a:pt x="6936" y="7932"/>
                  <a:pt x="6468" y="7932"/>
                  <a:pt x="6468" y="8240"/>
                </a:cubicBezTo>
                <a:lnTo>
                  <a:pt x="6468" y="10556"/>
                </a:lnTo>
                <a:lnTo>
                  <a:pt x="4312" y="10556"/>
                </a:lnTo>
                <a:lnTo>
                  <a:pt x="4312" y="8400"/>
                </a:lnTo>
                <a:cubicBezTo>
                  <a:pt x="4312" y="8240"/>
                  <a:pt x="4164" y="8240"/>
                  <a:pt x="4164" y="8240"/>
                </a:cubicBezTo>
                <a:cubicBezTo>
                  <a:pt x="2317" y="7624"/>
                  <a:pt x="1233" y="5628"/>
                  <a:pt x="1233" y="3781"/>
                </a:cubicBezTo>
                <a:cubicBezTo>
                  <a:pt x="1233" y="1477"/>
                  <a:pt x="3257" y="238"/>
                  <a:pt x="5355" y="238"/>
                </a:cubicBezTo>
                <a:close/>
                <a:moveTo>
                  <a:pt x="5665" y="1"/>
                </a:moveTo>
                <a:cubicBezTo>
                  <a:pt x="5312" y="1"/>
                  <a:pt x="4959" y="35"/>
                  <a:pt x="4620" y="85"/>
                </a:cubicBezTo>
                <a:cubicBezTo>
                  <a:pt x="1541" y="393"/>
                  <a:pt x="1" y="3473"/>
                  <a:pt x="1393" y="6244"/>
                </a:cubicBezTo>
                <a:cubicBezTo>
                  <a:pt x="1849" y="7168"/>
                  <a:pt x="2773" y="7932"/>
                  <a:pt x="3696" y="8400"/>
                </a:cubicBezTo>
                <a:cubicBezTo>
                  <a:pt x="4004" y="8548"/>
                  <a:pt x="3857" y="8400"/>
                  <a:pt x="3857" y="8856"/>
                </a:cubicBezTo>
                <a:lnTo>
                  <a:pt x="3857" y="10556"/>
                </a:lnTo>
                <a:cubicBezTo>
                  <a:pt x="3857" y="10597"/>
                  <a:pt x="3865" y="10629"/>
                  <a:pt x="3879" y="10655"/>
                </a:cubicBezTo>
                <a:lnTo>
                  <a:pt x="3879" y="10655"/>
                </a:lnTo>
                <a:cubicBezTo>
                  <a:pt x="3866" y="10673"/>
                  <a:pt x="3873" y="10688"/>
                  <a:pt x="3914" y="10697"/>
                </a:cubicBezTo>
                <a:lnTo>
                  <a:pt x="3914" y="10697"/>
                </a:lnTo>
                <a:cubicBezTo>
                  <a:pt x="3945" y="10721"/>
                  <a:pt x="3986" y="10732"/>
                  <a:pt x="4030" y="10732"/>
                </a:cubicBezTo>
                <a:cubicBezTo>
                  <a:pt x="4074" y="10732"/>
                  <a:pt x="4121" y="10721"/>
                  <a:pt x="4164" y="10703"/>
                </a:cubicBezTo>
                <a:lnTo>
                  <a:pt x="6628" y="10703"/>
                </a:lnTo>
                <a:cubicBezTo>
                  <a:pt x="6776" y="10703"/>
                  <a:pt x="6936" y="10703"/>
                  <a:pt x="6936" y="10556"/>
                </a:cubicBezTo>
                <a:lnTo>
                  <a:pt x="6936" y="9016"/>
                </a:lnTo>
                <a:lnTo>
                  <a:pt x="6936" y="8240"/>
                </a:lnTo>
                <a:cubicBezTo>
                  <a:pt x="6936" y="7932"/>
                  <a:pt x="7700" y="7624"/>
                  <a:pt x="7860" y="7476"/>
                </a:cubicBezTo>
                <a:cubicBezTo>
                  <a:pt x="9092" y="6552"/>
                  <a:pt x="9708" y="5320"/>
                  <a:pt x="9548" y="3781"/>
                </a:cubicBezTo>
                <a:cubicBezTo>
                  <a:pt x="9548" y="2549"/>
                  <a:pt x="8784" y="1465"/>
                  <a:pt x="7860" y="701"/>
                </a:cubicBezTo>
                <a:cubicBezTo>
                  <a:pt x="7225" y="167"/>
                  <a:pt x="6444" y="1"/>
                  <a:pt x="566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"/>
          <p:cNvSpPr/>
          <p:nvPr/>
        </p:nvSpPr>
        <p:spPr>
          <a:xfrm>
            <a:off x="7172013" y="345948"/>
            <a:ext cx="118554" cy="79370"/>
          </a:xfrm>
          <a:custGeom>
            <a:avLst/>
            <a:gdLst/>
            <a:ahLst/>
            <a:cxnLst/>
            <a:rect l="l" t="t" r="r" b="b"/>
            <a:pathLst>
              <a:path w="3549" h="2376" extrusionOk="0">
                <a:moveTo>
                  <a:pt x="2772" y="219"/>
                </a:moveTo>
                <a:cubicBezTo>
                  <a:pt x="2932" y="380"/>
                  <a:pt x="2932" y="688"/>
                  <a:pt x="2932" y="835"/>
                </a:cubicBezTo>
                <a:cubicBezTo>
                  <a:pt x="2932" y="1303"/>
                  <a:pt x="2932" y="1759"/>
                  <a:pt x="2624" y="1919"/>
                </a:cubicBezTo>
                <a:cubicBezTo>
                  <a:pt x="2428" y="2110"/>
                  <a:pt x="2152" y="2195"/>
                  <a:pt x="1875" y="2195"/>
                </a:cubicBezTo>
                <a:cubicBezTo>
                  <a:pt x="1490" y="2195"/>
                  <a:pt x="1103" y="2031"/>
                  <a:pt x="924" y="1759"/>
                </a:cubicBezTo>
                <a:cubicBezTo>
                  <a:pt x="505" y="1340"/>
                  <a:pt x="471" y="785"/>
                  <a:pt x="584" y="219"/>
                </a:cubicBezTo>
                <a:close/>
                <a:moveTo>
                  <a:pt x="498" y="0"/>
                </a:moveTo>
                <a:cubicBezTo>
                  <a:pt x="363" y="0"/>
                  <a:pt x="161" y="72"/>
                  <a:pt x="161" y="72"/>
                </a:cubicBezTo>
                <a:cubicBezTo>
                  <a:pt x="0" y="1303"/>
                  <a:pt x="616" y="2375"/>
                  <a:pt x="1848" y="2375"/>
                </a:cubicBezTo>
                <a:cubicBezTo>
                  <a:pt x="3240" y="2375"/>
                  <a:pt x="3548" y="1143"/>
                  <a:pt x="3240" y="72"/>
                </a:cubicBezTo>
                <a:lnTo>
                  <a:pt x="616" y="72"/>
                </a:lnTo>
                <a:cubicBezTo>
                  <a:pt x="616" y="18"/>
                  <a:pt x="566" y="0"/>
                  <a:pt x="49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"/>
          <p:cNvSpPr/>
          <p:nvPr/>
        </p:nvSpPr>
        <p:spPr>
          <a:xfrm>
            <a:off x="7177358" y="150496"/>
            <a:ext cx="87287" cy="202802"/>
          </a:xfrm>
          <a:custGeom>
            <a:avLst/>
            <a:gdLst/>
            <a:ahLst/>
            <a:cxnLst/>
            <a:rect l="l" t="t" r="r" b="b"/>
            <a:pathLst>
              <a:path w="2613" h="6071" extrusionOk="0">
                <a:moveTo>
                  <a:pt x="2532" y="0"/>
                </a:moveTo>
                <a:cubicBezTo>
                  <a:pt x="2441" y="0"/>
                  <a:pt x="2304" y="71"/>
                  <a:pt x="2304" y="71"/>
                </a:cubicBezTo>
                <a:cubicBezTo>
                  <a:pt x="2039" y="1787"/>
                  <a:pt x="1665" y="3511"/>
                  <a:pt x="1370" y="5135"/>
                </a:cubicBezTo>
                <a:lnTo>
                  <a:pt x="1370" y="5135"/>
                </a:lnTo>
                <a:cubicBezTo>
                  <a:pt x="1073" y="3854"/>
                  <a:pt x="687" y="2554"/>
                  <a:pt x="308" y="1143"/>
                </a:cubicBezTo>
                <a:cubicBezTo>
                  <a:pt x="308" y="1143"/>
                  <a:pt x="1" y="1143"/>
                  <a:pt x="1" y="1303"/>
                </a:cubicBezTo>
                <a:cubicBezTo>
                  <a:pt x="456" y="2843"/>
                  <a:pt x="764" y="4383"/>
                  <a:pt x="1232" y="6070"/>
                </a:cubicBezTo>
                <a:cubicBezTo>
                  <a:pt x="1232" y="6070"/>
                  <a:pt x="1540" y="6070"/>
                  <a:pt x="1540" y="5923"/>
                </a:cubicBezTo>
                <a:cubicBezTo>
                  <a:pt x="1996" y="3915"/>
                  <a:pt x="2304" y="2067"/>
                  <a:pt x="2612" y="71"/>
                </a:cubicBezTo>
                <a:cubicBezTo>
                  <a:pt x="2612" y="18"/>
                  <a:pt x="2578" y="0"/>
                  <a:pt x="253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"/>
          <p:cNvSpPr/>
          <p:nvPr/>
        </p:nvSpPr>
        <p:spPr>
          <a:xfrm>
            <a:off x="7153440" y="178389"/>
            <a:ext cx="137128" cy="47869"/>
          </a:xfrm>
          <a:custGeom>
            <a:avLst/>
            <a:gdLst/>
            <a:ahLst/>
            <a:cxnLst/>
            <a:rect l="l" t="t" r="r" b="b"/>
            <a:pathLst>
              <a:path w="4105" h="1433" extrusionOk="0">
                <a:moveTo>
                  <a:pt x="3944" y="0"/>
                </a:moveTo>
                <a:cubicBezTo>
                  <a:pt x="2712" y="468"/>
                  <a:pt x="1480" y="776"/>
                  <a:pt x="248" y="1232"/>
                </a:cubicBezTo>
                <a:cubicBezTo>
                  <a:pt x="0" y="1232"/>
                  <a:pt x="56" y="1432"/>
                  <a:pt x="165" y="1432"/>
                </a:cubicBezTo>
                <a:cubicBezTo>
                  <a:pt x="191" y="1432"/>
                  <a:pt x="220" y="1421"/>
                  <a:pt x="248" y="1392"/>
                </a:cubicBezTo>
                <a:cubicBezTo>
                  <a:pt x="1480" y="1084"/>
                  <a:pt x="2712" y="616"/>
                  <a:pt x="3944" y="308"/>
                </a:cubicBezTo>
                <a:cubicBezTo>
                  <a:pt x="4104" y="160"/>
                  <a:pt x="4104" y="0"/>
                  <a:pt x="39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"/>
          <p:cNvSpPr/>
          <p:nvPr/>
        </p:nvSpPr>
        <p:spPr>
          <a:xfrm>
            <a:off x="7223457" y="-157966"/>
            <a:ext cx="10322" cy="127741"/>
          </a:xfrm>
          <a:custGeom>
            <a:avLst/>
            <a:gdLst/>
            <a:ahLst/>
            <a:cxnLst/>
            <a:rect l="l" t="t" r="r" b="b"/>
            <a:pathLst>
              <a:path w="309" h="3824" extrusionOk="0">
                <a:moveTo>
                  <a:pt x="243" y="0"/>
                </a:moveTo>
                <a:cubicBezTo>
                  <a:pt x="153" y="0"/>
                  <a:pt x="0" y="110"/>
                  <a:pt x="0" y="214"/>
                </a:cubicBezTo>
                <a:lnTo>
                  <a:pt x="0" y="3762"/>
                </a:lnTo>
                <a:cubicBezTo>
                  <a:pt x="0" y="3805"/>
                  <a:pt x="26" y="3823"/>
                  <a:pt x="63" y="3823"/>
                </a:cubicBezTo>
                <a:cubicBezTo>
                  <a:pt x="153" y="3823"/>
                  <a:pt x="308" y="3716"/>
                  <a:pt x="308" y="3602"/>
                </a:cubicBezTo>
                <a:lnTo>
                  <a:pt x="308" y="67"/>
                </a:lnTo>
                <a:cubicBezTo>
                  <a:pt x="308" y="19"/>
                  <a:pt x="281" y="0"/>
                  <a:pt x="24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"/>
          <p:cNvSpPr/>
          <p:nvPr/>
        </p:nvSpPr>
        <p:spPr>
          <a:xfrm>
            <a:off x="7058837" y="-116845"/>
            <a:ext cx="67111" cy="91897"/>
          </a:xfrm>
          <a:custGeom>
            <a:avLst/>
            <a:gdLst/>
            <a:ahLst/>
            <a:cxnLst/>
            <a:rect l="l" t="t" r="r" b="b"/>
            <a:pathLst>
              <a:path w="2009" h="2751" extrusionOk="0">
                <a:moveTo>
                  <a:pt x="244" y="1"/>
                </a:moveTo>
                <a:cubicBezTo>
                  <a:pt x="154" y="1"/>
                  <a:pt x="1" y="111"/>
                  <a:pt x="1" y="215"/>
                </a:cubicBezTo>
                <a:cubicBezTo>
                  <a:pt x="617" y="991"/>
                  <a:pt x="1085" y="1915"/>
                  <a:pt x="1541" y="2679"/>
                </a:cubicBezTo>
                <a:cubicBezTo>
                  <a:pt x="1594" y="2732"/>
                  <a:pt x="1664" y="2750"/>
                  <a:pt x="1733" y="2750"/>
                </a:cubicBezTo>
                <a:cubicBezTo>
                  <a:pt x="1872" y="2750"/>
                  <a:pt x="2009" y="2679"/>
                  <a:pt x="2009" y="2679"/>
                </a:cubicBezTo>
                <a:cubicBezTo>
                  <a:pt x="1393" y="1755"/>
                  <a:pt x="925" y="831"/>
                  <a:pt x="309" y="67"/>
                </a:cubicBezTo>
                <a:cubicBezTo>
                  <a:pt x="309" y="20"/>
                  <a:pt x="282" y="1"/>
                  <a:pt x="24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"/>
          <p:cNvSpPr/>
          <p:nvPr/>
        </p:nvSpPr>
        <p:spPr>
          <a:xfrm>
            <a:off x="6942187" y="-39679"/>
            <a:ext cx="115247" cy="66008"/>
          </a:xfrm>
          <a:custGeom>
            <a:avLst/>
            <a:gdLst/>
            <a:ahLst/>
            <a:cxnLst/>
            <a:rect l="l" t="t" r="r" b="b"/>
            <a:pathLst>
              <a:path w="3450" h="1976" extrusionOk="0">
                <a:moveTo>
                  <a:pt x="259" y="0"/>
                </a:moveTo>
                <a:cubicBezTo>
                  <a:pt x="125" y="0"/>
                  <a:pt x="0" y="108"/>
                  <a:pt x="105" y="221"/>
                </a:cubicBezTo>
                <a:cubicBezTo>
                  <a:pt x="1189" y="837"/>
                  <a:pt x="2113" y="1453"/>
                  <a:pt x="3037" y="1909"/>
                </a:cubicBezTo>
                <a:cubicBezTo>
                  <a:pt x="3081" y="1956"/>
                  <a:pt x="3138" y="1975"/>
                  <a:pt x="3194" y="1975"/>
                </a:cubicBezTo>
                <a:cubicBezTo>
                  <a:pt x="3327" y="1975"/>
                  <a:pt x="3449" y="1865"/>
                  <a:pt x="3345" y="1761"/>
                </a:cubicBezTo>
                <a:cubicBezTo>
                  <a:pt x="2421" y="1145"/>
                  <a:pt x="1337" y="677"/>
                  <a:pt x="413" y="61"/>
                </a:cubicBezTo>
                <a:cubicBezTo>
                  <a:pt x="370" y="18"/>
                  <a:pt x="314" y="0"/>
                  <a:pt x="25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"/>
          <p:cNvSpPr/>
          <p:nvPr/>
        </p:nvSpPr>
        <p:spPr>
          <a:xfrm>
            <a:off x="6914828" y="85790"/>
            <a:ext cx="133754" cy="20611"/>
          </a:xfrm>
          <a:custGeom>
            <a:avLst/>
            <a:gdLst/>
            <a:ahLst/>
            <a:cxnLst/>
            <a:rect l="l" t="t" r="r" b="b"/>
            <a:pathLst>
              <a:path w="4004" h="617" extrusionOk="0">
                <a:moveTo>
                  <a:pt x="308" y="1"/>
                </a:moveTo>
                <a:cubicBezTo>
                  <a:pt x="308" y="1"/>
                  <a:pt x="0" y="161"/>
                  <a:pt x="161" y="161"/>
                </a:cubicBezTo>
                <a:cubicBezTo>
                  <a:pt x="1232" y="308"/>
                  <a:pt x="2464" y="469"/>
                  <a:pt x="3548" y="616"/>
                </a:cubicBezTo>
                <a:cubicBezTo>
                  <a:pt x="3696" y="616"/>
                  <a:pt x="4004" y="469"/>
                  <a:pt x="3856" y="469"/>
                </a:cubicBezTo>
                <a:cubicBezTo>
                  <a:pt x="2624" y="308"/>
                  <a:pt x="1540" y="161"/>
                  <a:pt x="30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7341945" y="-116978"/>
            <a:ext cx="66710" cy="93668"/>
          </a:xfrm>
          <a:custGeom>
            <a:avLst/>
            <a:gdLst/>
            <a:ahLst/>
            <a:cxnLst/>
            <a:rect l="l" t="t" r="r" b="b"/>
            <a:pathLst>
              <a:path w="1997" h="2804" extrusionOk="0">
                <a:moveTo>
                  <a:pt x="1917" y="0"/>
                </a:moveTo>
                <a:cubicBezTo>
                  <a:pt x="1825" y="0"/>
                  <a:pt x="1689" y="71"/>
                  <a:pt x="1689" y="71"/>
                </a:cubicBezTo>
                <a:cubicBezTo>
                  <a:pt x="1073" y="995"/>
                  <a:pt x="617" y="1759"/>
                  <a:pt x="1" y="2683"/>
                </a:cubicBezTo>
                <a:cubicBezTo>
                  <a:pt x="1" y="2763"/>
                  <a:pt x="78" y="2803"/>
                  <a:pt x="155" y="2803"/>
                </a:cubicBezTo>
                <a:cubicBezTo>
                  <a:pt x="232" y="2803"/>
                  <a:pt x="309" y="2763"/>
                  <a:pt x="309" y="2683"/>
                </a:cubicBezTo>
                <a:cubicBezTo>
                  <a:pt x="925" y="1759"/>
                  <a:pt x="1381" y="995"/>
                  <a:pt x="1996" y="71"/>
                </a:cubicBezTo>
                <a:cubicBezTo>
                  <a:pt x="1996" y="18"/>
                  <a:pt x="1962" y="0"/>
                  <a:pt x="191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"/>
          <p:cNvSpPr/>
          <p:nvPr/>
        </p:nvSpPr>
        <p:spPr>
          <a:xfrm>
            <a:off x="7413966" y="-37641"/>
            <a:ext cx="107865" cy="61732"/>
          </a:xfrm>
          <a:custGeom>
            <a:avLst/>
            <a:gdLst/>
            <a:ahLst/>
            <a:cxnLst/>
            <a:rect l="l" t="t" r="r" b="b"/>
            <a:pathLst>
              <a:path w="3229" h="1848" extrusionOk="0">
                <a:moveTo>
                  <a:pt x="2920" y="0"/>
                </a:moveTo>
                <a:cubicBezTo>
                  <a:pt x="1848" y="616"/>
                  <a:pt x="924" y="1232"/>
                  <a:pt x="1" y="1848"/>
                </a:cubicBezTo>
                <a:lnTo>
                  <a:pt x="148" y="1848"/>
                </a:lnTo>
                <a:cubicBezTo>
                  <a:pt x="1232" y="1232"/>
                  <a:pt x="2156" y="616"/>
                  <a:pt x="322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"/>
          <p:cNvSpPr/>
          <p:nvPr/>
        </p:nvSpPr>
        <p:spPr>
          <a:xfrm>
            <a:off x="7421081" y="85790"/>
            <a:ext cx="131582" cy="22148"/>
          </a:xfrm>
          <a:custGeom>
            <a:avLst/>
            <a:gdLst/>
            <a:ahLst/>
            <a:cxnLst/>
            <a:rect l="l" t="t" r="r" b="b"/>
            <a:pathLst>
              <a:path w="3939" h="663" extrusionOk="0">
                <a:moveTo>
                  <a:pt x="3631" y="1"/>
                </a:moveTo>
                <a:cubicBezTo>
                  <a:pt x="2559" y="161"/>
                  <a:pt x="1475" y="308"/>
                  <a:pt x="243" y="469"/>
                </a:cubicBezTo>
                <a:cubicBezTo>
                  <a:pt x="126" y="469"/>
                  <a:pt x="1" y="663"/>
                  <a:pt x="108" y="663"/>
                </a:cubicBezTo>
                <a:cubicBezTo>
                  <a:pt x="136" y="663"/>
                  <a:pt x="180" y="649"/>
                  <a:pt x="243" y="616"/>
                </a:cubicBezTo>
                <a:cubicBezTo>
                  <a:pt x="1327" y="469"/>
                  <a:pt x="2559" y="308"/>
                  <a:pt x="3631" y="161"/>
                </a:cubicBezTo>
                <a:cubicBezTo>
                  <a:pt x="3791" y="161"/>
                  <a:pt x="3939" y="1"/>
                  <a:pt x="363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"/>
          <p:cNvSpPr/>
          <p:nvPr/>
        </p:nvSpPr>
        <p:spPr>
          <a:xfrm>
            <a:off x="6920173" y="-469735"/>
            <a:ext cx="694223" cy="211153"/>
          </a:xfrm>
          <a:custGeom>
            <a:avLst/>
            <a:gdLst/>
            <a:ahLst/>
            <a:cxnLst/>
            <a:rect l="l" t="t" r="r" b="b"/>
            <a:pathLst>
              <a:path w="20782" h="6321" extrusionOk="0">
                <a:moveTo>
                  <a:pt x="16014" y="161"/>
                </a:moveTo>
                <a:cubicBezTo>
                  <a:pt x="16113" y="161"/>
                  <a:pt x="16146" y="227"/>
                  <a:pt x="16113" y="227"/>
                </a:cubicBezTo>
                <a:cubicBezTo>
                  <a:pt x="16097" y="227"/>
                  <a:pt x="16064" y="210"/>
                  <a:pt x="16014" y="161"/>
                </a:cubicBezTo>
                <a:lnTo>
                  <a:pt x="16014" y="161"/>
                </a:lnTo>
                <a:cubicBezTo>
                  <a:pt x="16322" y="617"/>
                  <a:pt x="16630" y="925"/>
                  <a:pt x="16938" y="1233"/>
                </a:cubicBezTo>
                <a:cubicBezTo>
                  <a:pt x="17862" y="2464"/>
                  <a:pt x="18934" y="3856"/>
                  <a:pt x="19710" y="5236"/>
                </a:cubicBezTo>
                <a:cubicBezTo>
                  <a:pt x="19858" y="5544"/>
                  <a:pt x="20018" y="5852"/>
                  <a:pt x="19710" y="5852"/>
                </a:cubicBezTo>
                <a:cubicBezTo>
                  <a:pt x="19242" y="6012"/>
                  <a:pt x="18786" y="6012"/>
                  <a:pt x="18318" y="6012"/>
                </a:cubicBezTo>
                <a:cubicBezTo>
                  <a:pt x="16887" y="6163"/>
                  <a:pt x="15417" y="6202"/>
                  <a:pt x="13945" y="6202"/>
                </a:cubicBezTo>
                <a:cubicBezTo>
                  <a:pt x="12415" y="6202"/>
                  <a:pt x="10882" y="6160"/>
                  <a:pt x="9387" y="6160"/>
                </a:cubicBezTo>
                <a:cubicBezTo>
                  <a:pt x="6468" y="6160"/>
                  <a:pt x="3536" y="6160"/>
                  <a:pt x="764" y="5852"/>
                </a:cubicBezTo>
                <a:cubicBezTo>
                  <a:pt x="308" y="5704"/>
                  <a:pt x="456" y="5704"/>
                  <a:pt x="616" y="5236"/>
                </a:cubicBezTo>
                <a:cubicBezTo>
                  <a:pt x="1072" y="4620"/>
                  <a:pt x="1540" y="4004"/>
                  <a:pt x="2156" y="3388"/>
                </a:cubicBezTo>
                <a:cubicBezTo>
                  <a:pt x="2920" y="2317"/>
                  <a:pt x="3696" y="1233"/>
                  <a:pt x="4620" y="161"/>
                </a:cubicBezTo>
                <a:close/>
                <a:moveTo>
                  <a:pt x="4460" y="1"/>
                </a:moveTo>
                <a:cubicBezTo>
                  <a:pt x="4460" y="1"/>
                  <a:pt x="4152" y="161"/>
                  <a:pt x="4312" y="161"/>
                </a:cubicBezTo>
                <a:cubicBezTo>
                  <a:pt x="3536" y="1085"/>
                  <a:pt x="2772" y="2009"/>
                  <a:pt x="2156" y="2772"/>
                </a:cubicBezTo>
                <a:cubicBezTo>
                  <a:pt x="1688" y="3388"/>
                  <a:pt x="1232" y="4164"/>
                  <a:pt x="764" y="4780"/>
                </a:cubicBezTo>
                <a:cubicBezTo>
                  <a:pt x="456" y="5088"/>
                  <a:pt x="148" y="5396"/>
                  <a:pt x="1" y="5852"/>
                </a:cubicBezTo>
                <a:cubicBezTo>
                  <a:pt x="1" y="6012"/>
                  <a:pt x="4460" y="6160"/>
                  <a:pt x="4768" y="6160"/>
                </a:cubicBezTo>
                <a:cubicBezTo>
                  <a:pt x="8007" y="6320"/>
                  <a:pt x="11235" y="6320"/>
                  <a:pt x="14475" y="6320"/>
                </a:cubicBezTo>
                <a:cubicBezTo>
                  <a:pt x="15706" y="6320"/>
                  <a:pt x="17086" y="6320"/>
                  <a:pt x="18318" y="6160"/>
                </a:cubicBezTo>
                <a:cubicBezTo>
                  <a:pt x="18934" y="6160"/>
                  <a:pt x="19550" y="6160"/>
                  <a:pt x="20166" y="5852"/>
                </a:cubicBezTo>
                <a:cubicBezTo>
                  <a:pt x="20782" y="5544"/>
                  <a:pt x="18170" y="2317"/>
                  <a:pt x="18010" y="2009"/>
                </a:cubicBezTo>
                <a:cubicBezTo>
                  <a:pt x="17394" y="1393"/>
                  <a:pt x="16938" y="777"/>
                  <a:pt x="16470" y="161"/>
                </a:cubicBezTo>
                <a:cubicBezTo>
                  <a:pt x="16322" y="1"/>
                  <a:pt x="15706" y="1"/>
                  <a:pt x="1554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"/>
          <p:cNvSpPr/>
          <p:nvPr/>
        </p:nvSpPr>
        <p:spPr>
          <a:xfrm>
            <a:off x="7048549" y="-696054"/>
            <a:ext cx="432127" cy="236641"/>
          </a:xfrm>
          <a:custGeom>
            <a:avLst/>
            <a:gdLst/>
            <a:ahLst/>
            <a:cxnLst/>
            <a:rect l="l" t="t" r="r" b="b"/>
            <a:pathLst>
              <a:path w="12936" h="7084" extrusionOk="0">
                <a:moveTo>
                  <a:pt x="10164" y="309"/>
                </a:moveTo>
                <a:cubicBezTo>
                  <a:pt x="10632" y="309"/>
                  <a:pt x="12319" y="309"/>
                  <a:pt x="12479" y="617"/>
                </a:cubicBezTo>
                <a:cubicBezTo>
                  <a:pt x="12935" y="1701"/>
                  <a:pt x="12627" y="3240"/>
                  <a:pt x="12479" y="4164"/>
                </a:cubicBezTo>
                <a:cubicBezTo>
                  <a:pt x="12479" y="5035"/>
                  <a:pt x="12337" y="5905"/>
                  <a:pt x="12197" y="6776"/>
                </a:cubicBezTo>
                <a:lnTo>
                  <a:pt x="765" y="6776"/>
                </a:lnTo>
                <a:cubicBezTo>
                  <a:pt x="610" y="4680"/>
                  <a:pt x="473" y="2719"/>
                  <a:pt x="617" y="617"/>
                </a:cubicBezTo>
                <a:cubicBezTo>
                  <a:pt x="777" y="309"/>
                  <a:pt x="617" y="309"/>
                  <a:pt x="925" y="309"/>
                </a:cubicBezTo>
                <a:close/>
                <a:moveTo>
                  <a:pt x="1849" y="1"/>
                </a:moveTo>
                <a:cubicBezTo>
                  <a:pt x="1541" y="1"/>
                  <a:pt x="469" y="1"/>
                  <a:pt x="309" y="309"/>
                </a:cubicBezTo>
                <a:cubicBezTo>
                  <a:pt x="1" y="1393"/>
                  <a:pt x="309" y="2624"/>
                  <a:pt x="309" y="3696"/>
                </a:cubicBezTo>
                <a:cubicBezTo>
                  <a:pt x="309" y="4760"/>
                  <a:pt x="309" y="5813"/>
                  <a:pt x="460" y="6876"/>
                </a:cubicBezTo>
                <a:lnTo>
                  <a:pt x="460" y="6876"/>
                </a:lnTo>
                <a:cubicBezTo>
                  <a:pt x="393" y="6966"/>
                  <a:pt x="370" y="7084"/>
                  <a:pt x="469" y="7084"/>
                </a:cubicBezTo>
                <a:lnTo>
                  <a:pt x="12319" y="7084"/>
                </a:lnTo>
                <a:cubicBezTo>
                  <a:pt x="12479" y="7084"/>
                  <a:pt x="12627" y="6936"/>
                  <a:pt x="12627" y="6936"/>
                </a:cubicBezTo>
                <a:cubicBezTo>
                  <a:pt x="12627" y="5852"/>
                  <a:pt x="12787" y="4780"/>
                  <a:pt x="12935" y="3696"/>
                </a:cubicBezTo>
                <a:lnTo>
                  <a:pt x="12935" y="1540"/>
                </a:lnTo>
                <a:cubicBezTo>
                  <a:pt x="12935" y="1233"/>
                  <a:pt x="12935" y="617"/>
                  <a:pt x="12787" y="469"/>
                </a:cubicBezTo>
                <a:cubicBezTo>
                  <a:pt x="12509" y="191"/>
                  <a:pt x="11962" y="134"/>
                  <a:pt x="11468" y="134"/>
                </a:cubicBezTo>
                <a:cubicBezTo>
                  <a:pt x="11130" y="134"/>
                  <a:pt x="10817" y="161"/>
                  <a:pt x="10632" y="161"/>
                </a:cubicBezTo>
                <a:cubicBezTo>
                  <a:pt x="9092" y="1"/>
                  <a:pt x="7552" y="1"/>
                  <a:pt x="585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7089704" y="-662215"/>
            <a:ext cx="360106" cy="167025"/>
          </a:xfrm>
          <a:custGeom>
            <a:avLst/>
            <a:gdLst/>
            <a:ahLst/>
            <a:cxnLst/>
            <a:rect l="l" t="t" r="r" b="b"/>
            <a:pathLst>
              <a:path w="10780" h="5000" extrusionOk="0">
                <a:moveTo>
                  <a:pt x="3701" y="109"/>
                </a:moveTo>
                <a:cubicBezTo>
                  <a:pt x="4201" y="109"/>
                  <a:pt x="4700" y="146"/>
                  <a:pt x="5236" y="220"/>
                </a:cubicBezTo>
                <a:lnTo>
                  <a:pt x="8168" y="220"/>
                </a:lnTo>
                <a:cubicBezTo>
                  <a:pt x="8469" y="220"/>
                  <a:pt x="8807" y="184"/>
                  <a:pt x="9144" y="184"/>
                </a:cubicBezTo>
                <a:cubicBezTo>
                  <a:pt x="9496" y="184"/>
                  <a:pt x="9849" y="223"/>
                  <a:pt x="10163" y="380"/>
                </a:cubicBezTo>
                <a:cubicBezTo>
                  <a:pt x="10471" y="527"/>
                  <a:pt x="10163" y="2535"/>
                  <a:pt x="10163" y="2843"/>
                </a:cubicBezTo>
                <a:cubicBezTo>
                  <a:pt x="10163" y="3554"/>
                  <a:pt x="10035" y="4136"/>
                  <a:pt x="10018" y="4839"/>
                </a:cubicBezTo>
                <a:lnTo>
                  <a:pt x="617" y="4839"/>
                </a:lnTo>
                <a:cubicBezTo>
                  <a:pt x="617" y="3459"/>
                  <a:pt x="309" y="1759"/>
                  <a:pt x="617" y="220"/>
                </a:cubicBezTo>
                <a:lnTo>
                  <a:pt x="2156" y="220"/>
                </a:lnTo>
                <a:cubicBezTo>
                  <a:pt x="2698" y="146"/>
                  <a:pt x="3200" y="109"/>
                  <a:pt x="3701" y="109"/>
                </a:cubicBezTo>
                <a:close/>
                <a:moveTo>
                  <a:pt x="3545" y="1"/>
                </a:moveTo>
                <a:cubicBezTo>
                  <a:pt x="2827" y="1"/>
                  <a:pt x="2107" y="72"/>
                  <a:pt x="1393" y="72"/>
                </a:cubicBezTo>
                <a:cubicBezTo>
                  <a:pt x="1311" y="72"/>
                  <a:pt x="1073" y="30"/>
                  <a:pt x="837" y="30"/>
                </a:cubicBezTo>
                <a:cubicBezTo>
                  <a:pt x="611" y="30"/>
                  <a:pt x="387" y="69"/>
                  <a:pt x="309" y="220"/>
                </a:cubicBezTo>
                <a:cubicBezTo>
                  <a:pt x="1" y="527"/>
                  <a:pt x="161" y="1919"/>
                  <a:pt x="161" y="2375"/>
                </a:cubicBezTo>
                <a:cubicBezTo>
                  <a:pt x="161" y="3137"/>
                  <a:pt x="161" y="4042"/>
                  <a:pt x="301" y="4949"/>
                </a:cubicBezTo>
                <a:lnTo>
                  <a:pt x="301" y="4949"/>
                </a:lnTo>
                <a:cubicBezTo>
                  <a:pt x="262" y="4977"/>
                  <a:pt x="254" y="4999"/>
                  <a:pt x="309" y="4999"/>
                </a:cubicBezTo>
                <a:lnTo>
                  <a:pt x="10016" y="4999"/>
                </a:lnTo>
                <a:cubicBezTo>
                  <a:pt x="10016" y="4999"/>
                  <a:pt x="10324" y="4999"/>
                  <a:pt x="10324" y="4839"/>
                </a:cubicBezTo>
                <a:cubicBezTo>
                  <a:pt x="10471" y="4075"/>
                  <a:pt x="10471" y="3151"/>
                  <a:pt x="10631" y="2375"/>
                </a:cubicBezTo>
                <a:cubicBezTo>
                  <a:pt x="10631" y="2067"/>
                  <a:pt x="10779" y="380"/>
                  <a:pt x="10324" y="220"/>
                </a:cubicBezTo>
                <a:cubicBezTo>
                  <a:pt x="9855" y="72"/>
                  <a:pt x="9092" y="72"/>
                  <a:pt x="8476" y="72"/>
                </a:cubicBezTo>
                <a:lnTo>
                  <a:pt x="4620" y="72"/>
                </a:lnTo>
                <a:cubicBezTo>
                  <a:pt x="4263" y="18"/>
                  <a:pt x="3904" y="1"/>
                  <a:pt x="354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7084760" y="-435896"/>
            <a:ext cx="365050" cy="12694"/>
          </a:xfrm>
          <a:custGeom>
            <a:avLst/>
            <a:gdLst/>
            <a:ahLst/>
            <a:cxnLst/>
            <a:rect l="l" t="t" r="r" b="b"/>
            <a:pathLst>
              <a:path w="10928" h="380" extrusionOk="0">
                <a:moveTo>
                  <a:pt x="8890" y="1"/>
                </a:moveTo>
                <a:cubicBezTo>
                  <a:pt x="7716" y="1"/>
                  <a:pt x="6517" y="72"/>
                  <a:pt x="5384" y="72"/>
                </a:cubicBezTo>
                <a:lnTo>
                  <a:pt x="309" y="72"/>
                </a:lnTo>
                <a:cubicBezTo>
                  <a:pt x="1" y="72"/>
                  <a:pt x="1" y="380"/>
                  <a:pt x="309" y="380"/>
                </a:cubicBezTo>
                <a:lnTo>
                  <a:pt x="4928" y="380"/>
                </a:lnTo>
                <a:cubicBezTo>
                  <a:pt x="6160" y="380"/>
                  <a:pt x="7392" y="309"/>
                  <a:pt x="8624" y="309"/>
                </a:cubicBezTo>
                <a:cubicBezTo>
                  <a:pt x="9240" y="309"/>
                  <a:pt x="9856" y="326"/>
                  <a:pt x="10472" y="380"/>
                </a:cubicBezTo>
                <a:cubicBezTo>
                  <a:pt x="10779" y="380"/>
                  <a:pt x="10927" y="72"/>
                  <a:pt x="10619" y="72"/>
                </a:cubicBezTo>
                <a:cubicBezTo>
                  <a:pt x="10057" y="18"/>
                  <a:pt x="9476" y="1"/>
                  <a:pt x="889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7054862" y="-389630"/>
            <a:ext cx="415525" cy="9788"/>
          </a:xfrm>
          <a:custGeom>
            <a:avLst/>
            <a:gdLst/>
            <a:ahLst/>
            <a:cxnLst/>
            <a:rect l="l" t="t" r="r" b="b"/>
            <a:pathLst>
              <a:path w="12439" h="293" extrusionOk="0">
                <a:moveTo>
                  <a:pt x="10129" y="1"/>
                </a:moveTo>
                <a:cubicBezTo>
                  <a:pt x="8680" y="1"/>
                  <a:pt x="7207" y="66"/>
                  <a:pt x="5663" y="66"/>
                </a:cubicBezTo>
                <a:lnTo>
                  <a:pt x="2128" y="66"/>
                </a:lnTo>
                <a:cubicBezTo>
                  <a:pt x="1816" y="66"/>
                  <a:pt x="1372" y="138"/>
                  <a:pt x="973" y="138"/>
                </a:cubicBezTo>
                <a:cubicBezTo>
                  <a:pt x="773" y="138"/>
                  <a:pt x="584" y="120"/>
                  <a:pt x="428" y="66"/>
                </a:cubicBezTo>
                <a:cubicBezTo>
                  <a:pt x="399" y="38"/>
                  <a:pt x="365" y="26"/>
                  <a:pt x="328" y="26"/>
                </a:cubicBezTo>
                <a:cubicBezTo>
                  <a:pt x="178" y="26"/>
                  <a:pt x="1" y="227"/>
                  <a:pt x="120" y="227"/>
                </a:cubicBezTo>
                <a:cubicBezTo>
                  <a:pt x="276" y="276"/>
                  <a:pt x="448" y="292"/>
                  <a:pt x="626" y="292"/>
                </a:cubicBezTo>
                <a:cubicBezTo>
                  <a:pt x="981" y="292"/>
                  <a:pt x="1356" y="227"/>
                  <a:pt x="1660" y="227"/>
                </a:cubicBezTo>
                <a:lnTo>
                  <a:pt x="12130" y="227"/>
                </a:lnTo>
                <a:cubicBezTo>
                  <a:pt x="12290" y="227"/>
                  <a:pt x="12438" y="66"/>
                  <a:pt x="12290" y="66"/>
                </a:cubicBezTo>
                <a:cubicBezTo>
                  <a:pt x="11572" y="17"/>
                  <a:pt x="10853" y="1"/>
                  <a:pt x="1012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7007427" y="-342328"/>
            <a:ext cx="517744" cy="16669"/>
          </a:xfrm>
          <a:custGeom>
            <a:avLst/>
            <a:gdLst/>
            <a:ahLst/>
            <a:cxnLst/>
            <a:rect l="l" t="t" r="r" b="b"/>
            <a:pathLst>
              <a:path w="15499" h="499" extrusionOk="0">
                <a:moveTo>
                  <a:pt x="14039" y="1"/>
                </a:moveTo>
                <a:cubicBezTo>
                  <a:pt x="13607" y="1"/>
                  <a:pt x="13176" y="42"/>
                  <a:pt x="12787" y="42"/>
                </a:cubicBezTo>
                <a:lnTo>
                  <a:pt x="7699" y="42"/>
                </a:lnTo>
                <a:cubicBezTo>
                  <a:pt x="5235" y="42"/>
                  <a:pt x="2772" y="42"/>
                  <a:pt x="160" y="190"/>
                </a:cubicBezTo>
                <a:cubicBezTo>
                  <a:pt x="0" y="190"/>
                  <a:pt x="0" y="498"/>
                  <a:pt x="160" y="498"/>
                </a:cubicBezTo>
                <a:cubicBezTo>
                  <a:pt x="2464" y="350"/>
                  <a:pt x="4780" y="350"/>
                  <a:pt x="6935" y="350"/>
                </a:cubicBezTo>
                <a:cubicBezTo>
                  <a:pt x="8623" y="190"/>
                  <a:pt x="10323" y="190"/>
                  <a:pt x="12010" y="190"/>
                </a:cubicBezTo>
                <a:cubicBezTo>
                  <a:pt x="12463" y="190"/>
                  <a:pt x="12989" y="155"/>
                  <a:pt x="13517" y="155"/>
                </a:cubicBezTo>
                <a:cubicBezTo>
                  <a:pt x="14067" y="155"/>
                  <a:pt x="14619" y="193"/>
                  <a:pt x="15090" y="350"/>
                </a:cubicBezTo>
                <a:cubicBezTo>
                  <a:pt x="15121" y="379"/>
                  <a:pt x="15158" y="391"/>
                  <a:pt x="15194" y="391"/>
                </a:cubicBezTo>
                <a:cubicBezTo>
                  <a:pt x="15346" y="391"/>
                  <a:pt x="15499" y="190"/>
                  <a:pt x="15250" y="190"/>
                </a:cubicBezTo>
                <a:cubicBezTo>
                  <a:pt x="14870" y="39"/>
                  <a:pt x="14454" y="1"/>
                  <a:pt x="1403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7187647" y="-325693"/>
            <a:ext cx="185197" cy="46533"/>
          </a:xfrm>
          <a:custGeom>
            <a:avLst/>
            <a:gdLst/>
            <a:ahLst/>
            <a:cxnLst/>
            <a:rect l="l" t="t" r="r" b="b"/>
            <a:pathLst>
              <a:path w="5544" h="1393" extrusionOk="0">
                <a:moveTo>
                  <a:pt x="4620" y="308"/>
                </a:moveTo>
                <a:cubicBezTo>
                  <a:pt x="4460" y="308"/>
                  <a:pt x="4768" y="616"/>
                  <a:pt x="4768" y="776"/>
                </a:cubicBezTo>
                <a:cubicBezTo>
                  <a:pt x="4849" y="851"/>
                  <a:pt x="4927" y="967"/>
                  <a:pt x="4984" y="1084"/>
                </a:cubicBezTo>
                <a:lnTo>
                  <a:pt x="533" y="1084"/>
                </a:lnTo>
                <a:cubicBezTo>
                  <a:pt x="650" y="857"/>
                  <a:pt x="775" y="617"/>
                  <a:pt x="974" y="308"/>
                </a:cubicBezTo>
                <a:close/>
                <a:moveTo>
                  <a:pt x="924" y="0"/>
                </a:moveTo>
                <a:cubicBezTo>
                  <a:pt x="728" y="0"/>
                  <a:pt x="657" y="126"/>
                  <a:pt x="711" y="217"/>
                </a:cubicBezTo>
                <a:lnTo>
                  <a:pt x="711" y="217"/>
                </a:lnTo>
                <a:cubicBezTo>
                  <a:pt x="438" y="522"/>
                  <a:pt x="290" y="942"/>
                  <a:pt x="0" y="1232"/>
                </a:cubicBezTo>
                <a:cubicBezTo>
                  <a:pt x="0" y="1392"/>
                  <a:pt x="148" y="1392"/>
                  <a:pt x="148" y="1392"/>
                </a:cubicBezTo>
                <a:lnTo>
                  <a:pt x="5236" y="1392"/>
                </a:lnTo>
                <a:cubicBezTo>
                  <a:pt x="5384" y="1392"/>
                  <a:pt x="5544" y="1392"/>
                  <a:pt x="5384" y="1232"/>
                </a:cubicBezTo>
                <a:cubicBezTo>
                  <a:pt x="5236" y="776"/>
                  <a:pt x="5076" y="468"/>
                  <a:pt x="4928" y="160"/>
                </a:cubicBezTo>
                <a:lnTo>
                  <a:pt x="4768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6901667" y="-279193"/>
            <a:ext cx="748940" cy="51444"/>
          </a:xfrm>
          <a:custGeom>
            <a:avLst/>
            <a:gdLst/>
            <a:ahLst/>
            <a:cxnLst/>
            <a:rect l="l" t="t" r="r" b="b"/>
            <a:pathLst>
              <a:path w="22420" h="1540" extrusionOk="0">
                <a:moveTo>
                  <a:pt x="20880" y="0"/>
                </a:moveTo>
                <a:cubicBezTo>
                  <a:pt x="20720" y="0"/>
                  <a:pt x="20412" y="0"/>
                  <a:pt x="20412" y="148"/>
                </a:cubicBezTo>
                <a:cubicBezTo>
                  <a:pt x="21496" y="1072"/>
                  <a:pt x="20264" y="1072"/>
                  <a:pt x="19796" y="1232"/>
                </a:cubicBezTo>
                <a:lnTo>
                  <a:pt x="10557" y="1232"/>
                </a:lnTo>
                <a:cubicBezTo>
                  <a:pt x="8254" y="1232"/>
                  <a:pt x="5938" y="1232"/>
                  <a:pt x="3782" y="1072"/>
                </a:cubicBezTo>
                <a:lnTo>
                  <a:pt x="1626" y="1072"/>
                </a:lnTo>
                <a:cubicBezTo>
                  <a:pt x="1010" y="1072"/>
                  <a:pt x="555" y="1072"/>
                  <a:pt x="1010" y="148"/>
                </a:cubicBezTo>
                <a:cubicBezTo>
                  <a:pt x="1010" y="74"/>
                  <a:pt x="933" y="37"/>
                  <a:pt x="838" y="37"/>
                </a:cubicBezTo>
                <a:cubicBezTo>
                  <a:pt x="742" y="37"/>
                  <a:pt x="628" y="74"/>
                  <a:pt x="555" y="148"/>
                </a:cubicBezTo>
                <a:cubicBezTo>
                  <a:pt x="0" y="1248"/>
                  <a:pt x="1023" y="1405"/>
                  <a:pt x="1990" y="1405"/>
                </a:cubicBezTo>
                <a:cubicBezTo>
                  <a:pt x="2377" y="1405"/>
                  <a:pt x="2754" y="1380"/>
                  <a:pt x="3018" y="1380"/>
                </a:cubicBezTo>
                <a:cubicBezTo>
                  <a:pt x="5630" y="1380"/>
                  <a:pt x="8093" y="1540"/>
                  <a:pt x="10717" y="1540"/>
                </a:cubicBezTo>
                <a:lnTo>
                  <a:pt x="18564" y="1540"/>
                </a:lnTo>
                <a:cubicBezTo>
                  <a:pt x="19032" y="1380"/>
                  <a:pt x="22420" y="1540"/>
                  <a:pt x="2088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6750242" y="4645239"/>
            <a:ext cx="751011" cy="487179"/>
          </a:xfrm>
          <a:custGeom>
            <a:avLst/>
            <a:gdLst/>
            <a:ahLst/>
            <a:cxnLst/>
            <a:rect l="l" t="t" r="r" b="b"/>
            <a:pathLst>
              <a:path w="22482" h="14584" extrusionOk="0">
                <a:moveTo>
                  <a:pt x="18000" y="3325"/>
                </a:moveTo>
                <a:cubicBezTo>
                  <a:pt x="17958" y="3346"/>
                  <a:pt x="17917" y="3368"/>
                  <a:pt x="17877" y="3390"/>
                </a:cubicBezTo>
                <a:lnTo>
                  <a:pt x="17877" y="3390"/>
                </a:lnTo>
                <a:cubicBezTo>
                  <a:pt x="17908" y="3359"/>
                  <a:pt x="17943" y="3331"/>
                  <a:pt x="18000" y="3325"/>
                </a:cubicBezTo>
                <a:close/>
                <a:moveTo>
                  <a:pt x="4780" y="9791"/>
                </a:moveTo>
                <a:lnTo>
                  <a:pt x="4780" y="9791"/>
                </a:lnTo>
                <a:cubicBezTo>
                  <a:pt x="4733" y="9838"/>
                  <a:pt x="4687" y="9871"/>
                  <a:pt x="4646" y="9894"/>
                </a:cubicBezTo>
                <a:lnTo>
                  <a:pt x="4646" y="9894"/>
                </a:lnTo>
                <a:cubicBezTo>
                  <a:pt x="4693" y="9859"/>
                  <a:pt x="4737" y="9824"/>
                  <a:pt x="4780" y="9791"/>
                </a:cubicBezTo>
                <a:close/>
                <a:moveTo>
                  <a:pt x="7847" y="201"/>
                </a:moveTo>
                <a:cubicBezTo>
                  <a:pt x="9032" y="201"/>
                  <a:pt x="10189" y="776"/>
                  <a:pt x="10631" y="2092"/>
                </a:cubicBezTo>
                <a:cubicBezTo>
                  <a:pt x="10631" y="2092"/>
                  <a:pt x="10939" y="2092"/>
                  <a:pt x="11087" y="1944"/>
                </a:cubicBezTo>
                <a:cubicBezTo>
                  <a:pt x="11480" y="765"/>
                  <a:pt x="12816" y="273"/>
                  <a:pt x="14169" y="273"/>
                </a:cubicBezTo>
                <a:cubicBezTo>
                  <a:pt x="14937" y="273"/>
                  <a:pt x="15711" y="431"/>
                  <a:pt x="16322" y="712"/>
                </a:cubicBezTo>
                <a:cubicBezTo>
                  <a:pt x="17406" y="1168"/>
                  <a:pt x="17862" y="2400"/>
                  <a:pt x="17714" y="3484"/>
                </a:cubicBezTo>
                <a:lnTo>
                  <a:pt x="18022" y="3484"/>
                </a:lnTo>
                <a:cubicBezTo>
                  <a:pt x="18490" y="3189"/>
                  <a:pt x="19003" y="3029"/>
                  <a:pt x="19493" y="3029"/>
                </a:cubicBezTo>
                <a:cubicBezTo>
                  <a:pt x="20291" y="3029"/>
                  <a:pt x="21028" y="3453"/>
                  <a:pt x="21409" y="4408"/>
                </a:cubicBezTo>
                <a:cubicBezTo>
                  <a:pt x="21717" y="5640"/>
                  <a:pt x="20941" y="6711"/>
                  <a:pt x="19870" y="7179"/>
                </a:cubicBezTo>
                <a:lnTo>
                  <a:pt x="19870" y="7327"/>
                </a:lnTo>
                <a:cubicBezTo>
                  <a:pt x="20941" y="7943"/>
                  <a:pt x="21557" y="9175"/>
                  <a:pt x="20941" y="10407"/>
                </a:cubicBezTo>
                <a:cubicBezTo>
                  <a:pt x="20538" y="11414"/>
                  <a:pt x="19344" y="11963"/>
                  <a:pt x="18221" y="11963"/>
                </a:cubicBezTo>
                <a:cubicBezTo>
                  <a:pt x="17628" y="11963"/>
                  <a:pt x="17056" y="11810"/>
                  <a:pt x="16630" y="11491"/>
                </a:cubicBezTo>
                <a:cubicBezTo>
                  <a:pt x="16581" y="11437"/>
                  <a:pt x="16530" y="11420"/>
                  <a:pt x="16479" y="11420"/>
                </a:cubicBezTo>
                <a:cubicBezTo>
                  <a:pt x="16377" y="11420"/>
                  <a:pt x="16273" y="11491"/>
                  <a:pt x="16174" y="11491"/>
                </a:cubicBezTo>
                <a:cubicBezTo>
                  <a:pt x="15558" y="12027"/>
                  <a:pt x="14865" y="12295"/>
                  <a:pt x="14172" y="12295"/>
                </a:cubicBezTo>
                <a:cubicBezTo>
                  <a:pt x="13479" y="12295"/>
                  <a:pt x="12787" y="12027"/>
                  <a:pt x="12171" y="11491"/>
                </a:cubicBezTo>
                <a:cubicBezTo>
                  <a:pt x="12171" y="11437"/>
                  <a:pt x="12136" y="11420"/>
                  <a:pt x="12091" y="11420"/>
                </a:cubicBezTo>
                <a:cubicBezTo>
                  <a:pt x="12000" y="11420"/>
                  <a:pt x="11863" y="11491"/>
                  <a:pt x="11863" y="11491"/>
                </a:cubicBezTo>
                <a:cubicBezTo>
                  <a:pt x="11863" y="13357"/>
                  <a:pt x="10516" y="14426"/>
                  <a:pt x="8831" y="14426"/>
                </a:cubicBezTo>
                <a:cubicBezTo>
                  <a:pt x="8776" y="14426"/>
                  <a:pt x="8721" y="14425"/>
                  <a:pt x="8666" y="14422"/>
                </a:cubicBezTo>
                <a:lnTo>
                  <a:pt x="8666" y="14422"/>
                </a:lnTo>
                <a:cubicBezTo>
                  <a:pt x="9238" y="14356"/>
                  <a:pt x="9855" y="13424"/>
                  <a:pt x="9855" y="12870"/>
                </a:cubicBezTo>
                <a:cubicBezTo>
                  <a:pt x="10015" y="12415"/>
                  <a:pt x="9855" y="11799"/>
                  <a:pt x="9547" y="11491"/>
                </a:cubicBezTo>
                <a:cubicBezTo>
                  <a:pt x="9498" y="11437"/>
                  <a:pt x="9430" y="11420"/>
                  <a:pt x="9363" y="11420"/>
                </a:cubicBezTo>
                <a:cubicBezTo>
                  <a:pt x="9228" y="11420"/>
                  <a:pt x="9091" y="11491"/>
                  <a:pt x="9091" y="11491"/>
                </a:cubicBezTo>
                <a:cubicBezTo>
                  <a:pt x="9091" y="11491"/>
                  <a:pt x="9091" y="11491"/>
                  <a:pt x="9091" y="11491"/>
                </a:cubicBezTo>
                <a:lnTo>
                  <a:pt x="9091" y="11491"/>
                </a:lnTo>
                <a:cubicBezTo>
                  <a:pt x="8883" y="12104"/>
                  <a:pt x="8342" y="12323"/>
                  <a:pt x="7737" y="12323"/>
                </a:cubicBezTo>
                <a:cubicBezTo>
                  <a:pt x="6982" y="12323"/>
                  <a:pt x="6128" y="11981"/>
                  <a:pt x="5703" y="11639"/>
                </a:cubicBezTo>
                <a:cubicBezTo>
                  <a:pt x="5088" y="11183"/>
                  <a:pt x="4780" y="10567"/>
                  <a:pt x="4780" y="9791"/>
                </a:cubicBezTo>
                <a:cubicBezTo>
                  <a:pt x="4780" y="9791"/>
                  <a:pt x="4780" y="9791"/>
                  <a:pt x="4780" y="9791"/>
                </a:cubicBezTo>
                <a:lnTo>
                  <a:pt x="4780" y="9791"/>
                </a:lnTo>
                <a:lnTo>
                  <a:pt x="4472" y="9951"/>
                </a:lnTo>
                <a:cubicBezTo>
                  <a:pt x="4472" y="9951"/>
                  <a:pt x="4472" y="9951"/>
                  <a:pt x="4472" y="9951"/>
                </a:cubicBezTo>
                <a:lnTo>
                  <a:pt x="4472" y="9951"/>
                </a:lnTo>
                <a:cubicBezTo>
                  <a:pt x="3839" y="10371"/>
                  <a:pt x="3176" y="10630"/>
                  <a:pt x="2583" y="10630"/>
                </a:cubicBezTo>
                <a:cubicBezTo>
                  <a:pt x="1871" y="10630"/>
                  <a:pt x="1260" y="10256"/>
                  <a:pt x="924" y="9335"/>
                </a:cubicBezTo>
                <a:cubicBezTo>
                  <a:pt x="468" y="8411"/>
                  <a:pt x="1084" y="7327"/>
                  <a:pt x="1848" y="6711"/>
                </a:cubicBezTo>
                <a:lnTo>
                  <a:pt x="2008" y="6711"/>
                </a:lnTo>
                <a:cubicBezTo>
                  <a:pt x="1232" y="6403"/>
                  <a:pt x="776" y="5787"/>
                  <a:pt x="616" y="5024"/>
                </a:cubicBezTo>
                <a:cubicBezTo>
                  <a:pt x="401" y="3839"/>
                  <a:pt x="1683" y="2881"/>
                  <a:pt x="2846" y="2881"/>
                </a:cubicBezTo>
                <a:cubicBezTo>
                  <a:pt x="3352" y="2881"/>
                  <a:pt x="3835" y="3062"/>
                  <a:pt x="4164" y="3484"/>
                </a:cubicBezTo>
                <a:cubicBezTo>
                  <a:pt x="4311" y="3484"/>
                  <a:pt x="4619" y="3484"/>
                  <a:pt x="4619" y="3324"/>
                </a:cubicBezTo>
                <a:cubicBezTo>
                  <a:pt x="4350" y="1413"/>
                  <a:pt x="6127" y="201"/>
                  <a:pt x="7847" y="201"/>
                </a:cubicBezTo>
                <a:close/>
                <a:moveTo>
                  <a:pt x="7997" y="1"/>
                </a:moveTo>
                <a:cubicBezTo>
                  <a:pt x="6184" y="1"/>
                  <a:pt x="4275" y="1111"/>
                  <a:pt x="4145" y="2909"/>
                </a:cubicBezTo>
                <a:lnTo>
                  <a:pt x="4145" y="2909"/>
                </a:lnTo>
                <a:cubicBezTo>
                  <a:pt x="3793" y="2689"/>
                  <a:pt x="3383" y="2587"/>
                  <a:pt x="2970" y="2587"/>
                </a:cubicBezTo>
                <a:cubicBezTo>
                  <a:pt x="2465" y="2587"/>
                  <a:pt x="1955" y="2739"/>
                  <a:pt x="1540" y="3016"/>
                </a:cubicBezTo>
                <a:cubicBezTo>
                  <a:pt x="776" y="3792"/>
                  <a:pt x="0" y="4556"/>
                  <a:pt x="468" y="5640"/>
                </a:cubicBezTo>
                <a:cubicBezTo>
                  <a:pt x="468" y="5910"/>
                  <a:pt x="1178" y="6766"/>
                  <a:pt x="1453" y="6766"/>
                </a:cubicBezTo>
                <a:cubicBezTo>
                  <a:pt x="1456" y="6766"/>
                  <a:pt x="1458" y="6766"/>
                  <a:pt x="1461" y="6766"/>
                </a:cubicBezTo>
                <a:lnTo>
                  <a:pt x="1461" y="6766"/>
                </a:lnTo>
                <a:cubicBezTo>
                  <a:pt x="155" y="7712"/>
                  <a:pt x="27" y="9664"/>
                  <a:pt x="1392" y="10715"/>
                </a:cubicBezTo>
                <a:cubicBezTo>
                  <a:pt x="1641" y="10858"/>
                  <a:pt x="1915" y="10918"/>
                  <a:pt x="2200" y="10918"/>
                </a:cubicBezTo>
                <a:cubicBezTo>
                  <a:pt x="2990" y="10918"/>
                  <a:pt x="3856" y="10454"/>
                  <a:pt x="4465" y="10026"/>
                </a:cubicBezTo>
                <a:lnTo>
                  <a:pt x="4465" y="10026"/>
                </a:lnTo>
                <a:cubicBezTo>
                  <a:pt x="4362" y="11516"/>
                  <a:pt x="5874" y="12257"/>
                  <a:pt x="7243" y="12415"/>
                </a:cubicBezTo>
                <a:cubicBezTo>
                  <a:pt x="7367" y="12439"/>
                  <a:pt x="7503" y="12451"/>
                  <a:pt x="7646" y="12451"/>
                </a:cubicBezTo>
                <a:cubicBezTo>
                  <a:pt x="8232" y="12451"/>
                  <a:pt x="8925" y="12248"/>
                  <a:pt x="9314" y="11843"/>
                </a:cubicBezTo>
                <a:lnTo>
                  <a:pt x="9314" y="11843"/>
                </a:lnTo>
                <a:cubicBezTo>
                  <a:pt x="9892" y="12952"/>
                  <a:pt x="9281" y="14013"/>
                  <a:pt x="8167" y="14570"/>
                </a:cubicBezTo>
                <a:cubicBezTo>
                  <a:pt x="8298" y="14579"/>
                  <a:pt x="8428" y="14584"/>
                  <a:pt x="8557" y="14584"/>
                </a:cubicBezTo>
                <a:cubicBezTo>
                  <a:pt x="10443" y="14584"/>
                  <a:pt x="12009" y="13618"/>
                  <a:pt x="12159" y="11783"/>
                </a:cubicBezTo>
                <a:lnTo>
                  <a:pt x="12159" y="11783"/>
                </a:lnTo>
                <a:cubicBezTo>
                  <a:pt x="12724" y="12273"/>
                  <a:pt x="13370" y="12478"/>
                  <a:pt x="14024" y="12478"/>
                </a:cubicBezTo>
                <a:cubicBezTo>
                  <a:pt x="14857" y="12478"/>
                  <a:pt x="15704" y="12146"/>
                  <a:pt x="16413" y="11651"/>
                </a:cubicBezTo>
                <a:lnTo>
                  <a:pt x="16413" y="11651"/>
                </a:lnTo>
                <a:cubicBezTo>
                  <a:pt x="16896" y="11937"/>
                  <a:pt x="17453" y="12060"/>
                  <a:pt x="18021" y="12060"/>
                </a:cubicBezTo>
                <a:cubicBezTo>
                  <a:pt x="18891" y="12060"/>
                  <a:pt x="19787" y="11771"/>
                  <a:pt x="20486" y="11331"/>
                </a:cubicBezTo>
                <a:cubicBezTo>
                  <a:pt x="21249" y="10715"/>
                  <a:pt x="21717" y="9951"/>
                  <a:pt x="21557" y="8867"/>
                </a:cubicBezTo>
                <a:cubicBezTo>
                  <a:pt x="21557" y="8411"/>
                  <a:pt x="21249" y="8103"/>
                  <a:pt x="20941" y="7795"/>
                </a:cubicBezTo>
                <a:cubicBezTo>
                  <a:pt x="20814" y="7657"/>
                  <a:pt x="20447" y="7298"/>
                  <a:pt x="20254" y="7298"/>
                </a:cubicBezTo>
                <a:cubicBezTo>
                  <a:pt x="20224" y="7298"/>
                  <a:pt x="20198" y="7307"/>
                  <a:pt x="20178" y="7327"/>
                </a:cubicBezTo>
                <a:cubicBezTo>
                  <a:pt x="20178" y="7179"/>
                  <a:pt x="20325" y="7179"/>
                  <a:pt x="20325" y="7179"/>
                </a:cubicBezTo>
                <a:cubicBezTo>
                  <a:pt x="21717" y="6403"/>
                  <a:pt x="22481" y="4408"/>
                  <a:pt x="20941" y="3176"/>
                </a:cubicBezTo>
                <a:cubicBezTo>
                  <a:pt x="20678" y="2909"/>
                  <a:pt x="20304" y="2807"/>
                  <a:pt x="19896" y="2807"/>
                </a:cubicBezTo>
                <a:cubicBezTo>
                  <a:pt x="19259" y="2807"/>
                  <a:pt x="18539" y="3055"/>
                  <a:pt x="18024" y="3313"/>
                </a:cubicBezTo>
                <a:lnTo>
                  <a:pt x="18024" y="3313"/>
                </a:lnTo>
                <a:cubicBezTo>
                  <a:pt x="18324" y="1471"/>
                  <a:pt x="16787" y="244"/>
                  <a:pt x="15090" y="96"/>
                </a:cubicBezTo>
                <a:cubicBezTo>
                  <a:pt x="13731" y="96"/>
                  <a:pt x="11776" y="336"/>
                  <a:pt x="10913" y="1554"/>
                </a:cubicBezTo>
                <a:lnTo>
                  <a:pt x="10913" y="1554"/>
                </a:lnTo>
                <a:cubicBezTo>
                  <a:pt x="10335" y="479"/>
                  <a:pt x="9186" y="1"/>
                  <a:pt x="799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6953612" y="4853419"/>
            <a:ext cx="53849" cy="46400"/>
          </a:xfrm>
          <a:custGeom>
            <a:avLst/>
            <a:gdLst/>
            <a:ahLst/>
            <a:cxnLst/>
            <a:rect l="l" t="t" r="r" b="b"/>
            <a:pathLst>
              <a:path w="1612" h="1389" extrusionOk="0">
                <a:moveTo>
                  <a:pt x="697" y="133"/>
                </a:moveTo>
                <a:cubicBezTo>
                  <a:pt x="742" y="133"/>
                  <a:pt x="792" y="145"/>
                  <a:pt x="847" y="171"/>
                </a:cubicBezTo>
                <a:cubicBezTo>
                  <a:pt x="1155" y="171"/>
                  <a:pt x="1303" y="479"/>
                  <a:pt x="1303" y="639"/>
                </a:cubicBezTo>
                <a:cubicBezTo>
                  <a:pt x="1303" y="889"/>
                  <a:pt x="1206" y="1139"/>
                  <a:pt x="919" y="1139"/>
                </a:cubicBezTo>
                <a:cubicBezTo>
                  <a:pt x="853" y="1139"/>
                  <a:pt x="776" y="1125"/>
                  <a:pt x="687" y="1095"/>
                </a:cubicBezTo>
                <a:cubicBezTo>
                  <a:pt x="539" y="1095"/>
                  <a:pt x="379" y="947"/>
                  <a:pt x="379" y="639"/>
                </a:cubicBezTo>
                <a:cubicBezTo>
                  <a:pt x="379" y="386"/>
                  <a:pt x="487" y="133"/>
                  <a:pt x="697" y="133"/>
                </a:cubicBezTo>
                <a:close/>
                <a:moveTo>
                  <a:pt x="891" y="1"/>
                </a:moveTo>
                <a:cubicBezTo>
                  <a:pt x="490" y="1"/>
                  <a:pt x="71" y="235"/>
                  <a:pt x="71" y="639"/>
                </a:cubicBezTo>
                <a:cubicBezTo>
                  <a:pt x="0" y="1156"/>
                  <a:pt x="354" y="1389"/>
                  <a:pt x="741" y="1389"/>
                </a:cubicBezTo>
                <a:cubicBezTo>
                  <a:pt x="1157" y="1389"/>
                  <a:pt x="1611" y="1118"/>
                  <a:pt x="1611" y="639"/>
                </a:cubicBezTo>
                <a:cubicBezTo>
                  <a:pt x="1611" y="197"/>
                  <a:pt x="1259" y="1"/>
                  <a:pt x="89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7089704" y="4853419"/>
            <a:ext cx="56822" cy="46901"/>
          </a:xfrm>
          <a:custGeom>
            <a:avLst/>
            <a:gdLst/>
            <a:ahLst/>
            <a:cxnLst/>
            <a:rect l="l" t="t" r="r" b="b"/>
            <a:pathLst>
              <a:path w="1701" h="1404" extrusionOk="0">
                <a:moveTo>
                  <a:pt x="762" y="133"/>
                </a:moveTo>
                <a:cubicBezTo>
                  <a:pt x="815" y="133"/>
                  <a:pt x="870" y="145"/>
                  <a:pt x="925" y="171"/>
                </a:cubicBezTo>
                <a:cubicBezTo>
                  <a:pt x="1233" y="332"/>
                  <a:pt x="1233" y="479"/>
                  <a:pt x="1233" y="639"/>
                </a:cubicBezTo>
                <a:cubicBezTo>
                  <a:pt x="1233" y="980"/>
                  <a:pt x="1150" y="1156"/>
                  <a:pt x="913" y="1156"/>
                </a:cubicBezTo>
                <a:cubicBezTo>
                  <a:pt x="833" y="1156"/>
                  <a:pt x="735" y="1136"/>
                  <a:pt x="617" y="1095"/>
                </a:cubicBezTo>
                <a:cubicBezTo>
                  <a:pt x="469" y="1095"/>
                  <a:pt x="469" y="787"/>
                  <a:pt x="309" y="639"/>
                </a:cubicBezTo>
                <a:cubicBezTo>
                  <a:pt x="309" y="386"/>
                  <a:pt x="517" y="133"/>
                  <a:pt x="762" y="133"/>
                </a:cubicBezTo>
                <a:close/>
                <a:moveTo>
                  <a:pt x="843" y="1"/>
                </a:moveTo>
                <a:cubicBezTo>
                  <a:pt x="420" y="1"/>
                  <a:pt x="1" y="235"/>
                  <a:pt x="1" y="639"/>
                </a:cubicBezTo>
                <a:cubicBezTo>
                  <a:pt x="1" y="1095"/>
                  <a:pt x="469" y="1403"/>
                  <a:pt x="925" y="1403"/>
                </a:cubicBezTo>
                <a:cubicBezTo>
                  <a:pt x="1233" y="1255"/>
                  <a:pt x="1701" y="1095"/>
                  <a:pt x="1701" y="639"/>
                </a:cubicBezTo>
                <a:cubicBezTo>
                  <a:pt x="1701" y="630"/>
                  <a:pt x="1699" y="622"/>
                  <a:pt x="1696" y="614"/>
                </a:cubicBezTo>
                <a:lnTo>
                  <a:pt x="1696" y="614"/>
                </a:lnTo>
                <a:cubicBezTo>
                  <a:pt x="1609" y="190"/>
                  <a:pt x="1224" y="1"/>
                  <a:pt x="84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226230" y="4849577"/>
            <a:ext cx="54049" cy="50241"/>
          </a:xfrm>
          <a:custGeom>
            <a:avLst/>
            <a:gdLst/>
            <a:ahLst/>
            <a:cxnLst/>
            <a:rect l="l" t="t" r="r" b="b"/>
            <a:pathLst>
              <a:path w="1618" h="1504" extrusionOk="0">
                <a:moveTo>
                  <a:pt x="841" y="286"/>
                </a:moveTo>
                <a:cubicBezTo>
                  <a:pt x="1149" y="286"/>
                  <a:pt x="1309" y="594"/>
                  <a:pt x="1309" y="754"/>
                </a:cubicBezTo>
                <a:cubicBezTo>
                  <a:pt x="1309" y="1004"/>
                  <a:pt x="1204" y="1254"/>
                  <a:pt x="1000" y="1254"/>
                </a:cubicBezTo>
                <a:cubicBezTo>
                  <a:pt x="952" y="1254"/>
                  <a:pt x="899" y="1240"/>
                  <a:pt x="841" y="1210"/>
                </a:cubicBezTo>
                <a:cubicBezTo>
                  <a:pt x="533" y="1210"/>
                  <a:pt x="385" y="1062"/>
                  <a:pt x="385" y="754"/>
                </a:cubicBezTo>
                <a:cubicBezTo>
                  <a:pt x="385" y="447"/>
                  <a:pt x="533" y="286"/>
                  <a:pt x="841" y="286"/>
                </a:cubicBezTo>
                <a:close/>
                <a:moveTo>
                  <a:pt x="893" y="0"/>
                </a:moveTo>
                <a:cubicBezTo>
                  <a:pt x="493" y="0"/>
                  <a:pt x="77" y="274"/>
                  <a:pt x="77" y="754"/>
                </a:cubicBezTo>
                <a:cubicBezTo>
                  <a:pt x="0" y="1271"/>
                  <a:pt x="354" y="1504"/>
                  <a:pt x="742" y="1504"/>
                </a:cubicBezTo>
                <a:cubicBezTo>
                  <a:pt x="1160" y="1504"/>
                  <a:pt x="1617" y="1233"/>
                  <a:pt x="1617" y="754"/>
                </a:cubicBezTo>
                <a:cubicBezTo>
                  <a:pt x="1617" y="234"/>
                  <a:pt x="1262" y="0"/>
                  <a:pt x="89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5665114" y="-699762"/>
            <a:ext cx="329240" cy="319753"/>
          </a:xfrm>
          <a:custGeom>
            <a:avLst/>
            <a:gdLst/>
            <a:ahLst/>
            <a:cxnLst/>
            <a:rect l="l" t="t" r="r" b="b"/>
            <a:pathLst>
              <a:path w="9856" h="9572" extrusionOk="0">
                <a:moveTo>
                  <a:pt x="5236" y="7811"/>
                </a:moveTo>
                <a:cubicBezTo>
                  <a:pt x="5187" y="7859"/>
                  <a:pt x="5140" y="7878"/>
                  <a:pt x="5101" y="7886"/>
                </a:cubicBezTo>
                <a:lnTo>
                  <a:pt x="5101" y="7886"/>
                </a:lnTo>
                <a:cubicBezTo>
                  <a:pt x="5146" y="7861"/>
                  <a:pt x="5191" y="7836"/>
                  <a:pt x="5236" y="7811"/>
                </a:cubicBezTo>
                <a:close/>
                <a:moveTo>
                  <a:pt x="4953" y="550"/>
                </a:moveTo>
                <a:cubicBezTo>
                  <a:pt x="5357" y="1519"/>
                  <a:pt x="5754" y="2570"/>
                  <a:pt x="6160" y="3499"/>
                </a:cubicBezTo>
                <a:lnTo>
                  <a:pt x="6307" y="3499"/>
                </a:lnTo>
                <a:cubicBezTo>
                  <a:pt x="6776" y="3499"/>
                  <a:pt x="7391" y="3499"/>
                  <a:pt x="8007" y="3659"/>
                </a:cubicBezTo>
                <a:lnTo>
                  <a:pt x="9389" y="3659"/>
                </a:lnTo>
                <a:cubicBezTo>
                  <a:pt x="8667" y="4400"/>
                  <a:pt x="7945" y="5251"/>
                  <a:pt x="7083" y="5963"/>
                </a:cubicBezTo>
                <a:lnTo>
                  <a:pt x="7083" y="6123"/>
                </a:lnTo>
                <a:cubicBezTo>
                  <a:pt x="7485" y="7067"/>
                  <a:pt x="7896" y="8135"/>
                  <a:pt x="8300" y="9117"/>
                </a:cubicBezTo>
                <a:lnTo>
                  <a:pt x="8300" y="9117"/>
                </a:lnTo>
                <a:cubicBezTo>
                  <a:pt x="7841" y="8896"/>
                  <a:pt x="7382" y="8697"/>
                  <a:pt x="6923" y="8587"/>
                </a:cubicBezTo>
                <a:cubicBezTo>
                  <a:pt x="6615" y="8279"/>
                  <a:pt x="5852" y="7663"/>
                  <a:pt x="5236" y="7663"/>
                </a:cubicBezTo>
                <a:cubicBezTo>
                  <a:pt x="4768" y="7663"/>
                  <a:pt x="4004" y="8279"/>
                  <a:pt x="3696" y="8427"/>
                </a:cubicBezTo>
                <a:cubicBezTo>
                  <a:pt x="3050" y="8683"/>
                  <a:pt x="2515" y="8939"/>
                  <a:pt x="1913" y="9196"/>
                </a:cubicBezTo>
                <a:lnTo>
                  <a:pt x="1913" y="9196"/>
                </a:lnTo>
                <a:cubicBezTo>
                  <a:pt x="2334" y="8174"/>
                  <a:pt x="2634" y="7143"/>
                  <a:pt x="3080" y="6123"/>
                </a:cubicBezTo>
                <a:cubicBezTo>
                  <a:pt x="2215" y="5396"/>
                  <a:pt x="1479" y="4540"/>
                  <a:pt x="631" y="3807"/>
                </a:cubicBezTo>
                <a:lnTo>
                  <a:pt x="631" y="3807"/>
                </a:lnTo>
                <a:cubicBezTo>
                  <a:pt x="1755" y="3806"/>
                  <a:pt x="2880" y="3794"/>
                  <a:pt x="4004" y="3659"/>
                </a:cubicBezTo>
                <a:lnTo>
                  <a:pt x="4152" y="3659"/>
                </a:lnTo>
                <a:cubicBezTo>
                  <a:pt x="4419" y="2591"/>
                  <a:pt x="4686" y="1522"/>
                  <a:pt x="4953" y="550"/>
                </a:cubicBezTo>
                <a:close/>
                <a:moveTo>
                  <a:pt x="4922" y="1"/>
                </a:moveTo>
                <a:cubicBezTo>
                  <a:pt x="4845" y="1"/>
                  <a:pt x="4768" y="38"/>
                  <a:pt x="4768" y="112"/>
                </a:cubicBezTo>
                <a:cubicBezTo>
                  <a:pt x="4473" y="1291"/>
                  <a:pt x="4178" y="2334"/>
                  <a:pt x="3883" y="3502"/>
                </a:cubicBezTo>
                <a:lnTo>
                  <a:pt x="3883" y="3502"/>
                </a:lnTo>
                <a:cubicBezTo>
                  <a:pt x="2740" y="3522"/>
                  <a:pt x="1588" y="3659"/>
                  <a:pt x="308" y="3659"/>
                </a:cubicBezTo>
                <a:cubicBezTo>
                  <a:pt x="308" y="3659"/>
                  <a:pt x="0" y="3659"/>
                  <a:pt x="148" y="3807"/>
                </a:cubicBezTo>
                <a:cubicBezTo>
                  <a:pt x="1072" y="4583"/>
                  <a:pt x="1848" y="5507"/>
                  <a:pt x="2772" y="6271"/>
                </a:cubicBezTo>
                <a:cubicBezTo>
                  <a:pt x="2920" y="6431"/>
                  <a:pt x="1688" y="9042"/>
                  <a:pt x="1540" y="9350"/>
                </a:cubicBezTo>
                <a:cubicBezTo>
                  <a:pt x="1540" y="9511"/>
                  <a:pt x="1688" y="9511"/>
                  <a:pt x="1688" y="9511"/>
                </a:cubicBezTo>
                <a:cubicBezTo>
                  <a:pt x="2844" y="8933"/>
                  <a:pt x="3999" y="8485"/>
                  <a:pt x="5033" y="7923"/>
                </a:cubicBezTo>
                <a:lnTo>
                  <a:pt x="5033" y="7923"/>
                </a:lnTo>
                <a:cubicBezTo>
                  <a:pt x="5042" y="7935"/>
                  <a:pt x="5057" y="7950"/>
                  <a:pt x="5076" y="7971"/>
                </a:cubicBezTo>
                <a:cubicBezTo>
                  <a:pt x="5236" y="7971"/>
                  <a:pt x="5384" y="8119"/>
                  <a:pt x="5544" y="8119"/>
                </a:cubicBezTo>
                <a:cubicBezTo>
                  <a:pt x="5999" y="8279"/>
                  <a:pt x="6307" y="8427"/>
                  <a:pt x="6776" y="8735"/>
                </a:cubicBezTo>
                <a:cubicBezTo>
                  <a:pt x="7325" y="9009"/>
                  <a:pt x="7874" y="9166"/>
                  <a:pt x="8423" y="9415"/>
                </a:cubicBezTo>
                <a:lnTo>
                  <a:pt x="8423" y="9415"/>
                </a:lnTo>
                <a:cubicBezTo>
                  <a:pt x="8437" y="9447"/>
                  <a:pt x="8450" y="9479"/>
                  <a:pt x="8463" y="9511"/>
                </a:cubicBezTo>
                <a:cubicBezTo>
                  <a:pt x="8516" y="9511"/>
                  <a:pt x="8567" y="9511"/>
                  <a:pt x="8612" y="9505"/>
                </a:cubicBezTo>
                <a:lnTo>
                  <a:pt x="8612" y="9505"/>
                </a:lnTo>
                <a:cubicBezTo>
                  <a:pt x="8616" y="9507"/>
                  <a:pt x="8619" y="9509"/>
                  <a:pt x="8623" y="9511"/>
                </a:cubicBezTo>
                <a:cubicBezTo>
                  <a:pt x="8623" y="9553"/>
                  <a:pt x="8649" y="9571"/>
                  <a:pt x="8686" y="9571"/>
                </a:cubicBezTo>
                <a:cubicBezTo>
                  <a:pt x="8776" y="9571"/>
                  <a:pt x="8931" y="9464"/>
                  <a:pt x="8931" y="9350"/>
                </a:cubicBezTo>
                <a:cubicBezTo>
                  <a:pt x="8463" y="8279"/>
                  <a:pt x="7847" y="7195"/>
                  <a:pt x="7391" y="5963"/>
                </a:cubicBezTo>
                <a:cubicBezTo>
                  <a:pt x="7391" y="5815"/>
                  <a:pt x="9547" y="3967"/>
                  <a:pt x="9855" y="3499"/>
                </a:cubicBezTo>
                <a:cubicBezTo>
                  <a:pt x="9239" y="3351"/>
                  <a:pt x="8623" y="3351"/>
                  <a:pt x="8155" y="3351"/>
                </a:cubicBezTo>
                <a:lnTo>
                  <a:pt x="6468" y="3351"/>
                </a:lnTo>
                <a:lnTo>
                  <a:pt x="5076" y="112"/>
                </a:lnTo>
                <a:cubicBezTo>
                  <a:pt x="5156" y="38"/>
                  <a:pt x="5079" y="1"/>
                  <a:pt x="4982" y="1"/>
                </a:cubicBezTo>
                <a:cubicBezTo>
                  <a:pt x="4971" y="1"/>
                  <a:pt x="4959" y="1"/>
                  <a:pt x="4948" y="2"/>
                </a:cubicBezTo>
                <a:lnTo>
                  <a:pt x="4948" y="2"/>
                </a:lnTo>
                <a:cubicBezTo>
                  <a:pt x="4939" y="1"/>
                  <a:pt x="4930" y="1"/>
                  <a:pt x="492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5567170" y="-299770"/>
            <a:ext cx="396317" cy="390939"/>
          </a:xfrm>
          <a:custGeom>
            <a:avLst/>
            <a:gdLst/>
            <a:ahLst/>
            <a:cxnLst/>
            <a:rect l="l" t="t" r="r" b="b"/>
            <a:pathLst>
              <a:path w="11864" h="11703" extrusionOk="0">
                <a:moveTo>
                  <a:pt x="6468" y="309"/>
                </a:moveTo>
                <a:lnTo>
                  <a:pt x="6468" y="309"/>
                </a:lnTo>
                <a:cubicBezTo>
                  <a:pt x="6726" y="312"/>
                  <a:pt x="6985" y="332"/>
                  <a:pt x="7244" y="456"/>
                </a:cubicBezTo>
                <a:cubicBezTo>
                  <a:pt x="7244" y="456"/>
                  <a:pt x="7084" y="764"/>
                  <a:pt x="7084" y="1072"/>
                </a:cubicBezTo>
                <a:cubicBezTo>
                  <a:pt x="7084" y="1072"/>
                  <a:pt x="7084" y="1232"/>
                  <a:pt x="7244" y="1232"/>
                </a:cubicBezTo>
                <a:cubicBezTo>
                  <a:pt x="7700" y="1380"/>
                  <a:pt x="8168" y="1540"/>
                  <a:pt x="8476" y="1848"/>
                </a:cubicBezTo>
                <a:cubicBezTo>
                  <a:pt x="8623" y="1848"/>
                  <a:pt x="8784" y="1848"/>
                  <a:pt x="8784" y="1688"/>
                </a:cubicBezTo>
                <a:cubicBezTo>
                  <a:pt x="8931" y="1540"/>
                  <a:pt x="9092" y="1540"/>
                  <a:pt x="9239" y="1380"/>
                </a:cubicBezTo>
                <a:lnTo>
                  <a:pt x="9239" y="1380"/>
                </a:lnTo>
                <a:lnTo>
                  <a:pt x="9400" y="1540"/>
                </a:lnTo>
                <a:cubicBezTo>
                  <a:pt x="9547" y="1688"/>
                  <a:pt x="9708" y="1848"/>
                  <a:pt x="9855" y="1848"/>
                </a:cubicBezTo>
                <a:lnTo>
                  <a:pt x="9400" y="2304"/>
                </a:lnTo>
                <a:cubicBezTo>
                  <a:pt x="9400" y="2464"/>
                  <a:pt x="9239" y="2464"/>
                  <a:pt x="9400" y="2464"/>
                </a:cubicBezTo>
                <a:cubicBezTo>
                  <a:pt x="9708" y="2920"/>
                  <a:pt x="10015" y="3228"/>
                  <a:pt x="10163" y="3696"/>
                </a:cubicBezTo>
                <a:cubicBezTo>
                  <a:pt x="10217" y="3745"/>
                  <a:pt x="10269" y="3761"/>
                  <a:pt x="10314" y="3761"/>
                </a:cubicBezTo>
                <a:cubicBezTo>
                  <a:pt x="10406" y="3761"/>
                  <a:pt x="10471" y="3696"/>
                  <a:pt x="10471" y="3696"/>
                </a:cubicBezTo>
                <a:cubicBezTo>
                  <a:pt x="10590" y="3696"/>
                  <a:pt x="10789" y="3608"/>
                  <a:pt x="11009" y="3563"/>
                </a:cubicBezTo>
                <a:lnTo>
                  <a:pt x="11009" y="3563"/>
                </a:lnTo>
                <a:cubicBezTo>
                  <a:pt x="11093" y="3812"/>
                  <a:pt x="11117" y="4062"/>
                  <a:pt x="11247" y="4312"/>
                </a:cubicBezTo>
                <a:cubicBezTo>
                  <a:pt x="11087" y="4459"/>
                  <a:pt x="10779" y="4459"/>
                  <a:pt x="10631" y="4620"/>
                </a:cubicBezTo>
                <a:lnTo>
                  <a:pt x="10631" y="4767"/>
                </a:lnTo>
                <a:cubicBezTo>
                  <a:pt x="10631" y="5236"/>
                  <a:pt x="10779" y="5691"/>
                  <a:pt x="10779" y="6159"/>
                </a:cubicBezTo>
                <a:lnTo>
                  <a:pt x="10779" y="6307"/>
                </a:lnTo>
                <a:cubicBezTo>
                  <a:pt x="11087" y="6307"/>
                  <a:pt x="11395" y="6467"/>
                  <a:pt x="11395" y="6467"/>
                </a:cubicBezTo>
                <a:cubicBezTo>
                  <a:pt x="11395" y="6721"/>
                  <a:pt x="11395" y="6974"/>
                  <a:pt x="11313" y="7227"/>
                </a:cubicBezTo>
                <a:lnTo>
                  <a:pt x="11313" y="7227"/>
                </a:lnTo>
                <a:cubicBezTo>
                  <a:pt x="11139" y="7218"/>
                  <a:pt x="10996" y="7187"/>
                  <a:pt x="10779" y="7083"/>
                </a:cubicBezTo>
                <a:cubicBezTo>
                  <a:pt x="10631" y="7083"/>
                  <a:pt x="10631" y="7231"/>
                  <a:pt x="10471" y="7231"/>
                </a:cubicBezTo>
                <a:cubicBezTo>
                  <a:pt x="10323" y="7847"/>
                  <a:pt x="10163" y="8155"/>
                  <a:pt x="9855" y="8623"/>
                </a:cubicBezTo>
                <a:lnTo>
                  <a:pt x="9855" y="8771"/>
                </a:lnTo>
                <a:cubicBezTo>
                  <a:pt x="10471" y="9239"/>
                  <a:pt x="10631" y="9079"/>
                  <a:pt x="10163" y="9547"/>
                </a:cubicBezTo>
                <a:cubicBezTo>
                  <a:pt x="10043" y="9547"/>
                  <a:pt x="10020" y="9645"/>
                  <a:pt x="9929" y="9769"/>
                </a:cubicBezTo>
                <a:lnTo>
                  <a:pt x="9929" y="9769"/>
                </a:lnTo>
                <a:lnTo>
                  <a:pt x="9547" y="9387"/>
                </a:lnTo>
                <a:lnTo>
                  <a:pt x="9239" y="9387"/>
                </a:lnTo>
                <a:cubicBezTo>
                  <a:pt x="8784" y="9855"/>
                  <a:pt x="8476" y="10003"/>
                  <a:pt x="8008" y="10311"/>
                </a:cubicBezTo>
                <a:cubicBezTo>
                  <a:pt x="8008" y="10311"/>
                  <a:pt x="7860" y="10311"/>
                  <a:pt x="8008" y="10471"/>
                </a:cubicBezTo>
                <a:cubicBezTo>
                  <a:pt x="8008" y="10619"/>
                  <a:pt x="8008" y="11087"/>
                  <a:pt x="8316" y="11087"/>
                </a:cubicBezTo>
                <a:cubicBezTo>
                  <a:pt x="8078" y="11087"/>
                  <a:pt x="7753" y="11175"/>
                  <a:pt x="7476" y="11288"/>
                </a:cubicBezTo>
                <a:lnTo>
                  <a:pt x="7476" y="11288"/>
                </a:lnTo>
                <a:cubicBezTo>
                  <a:pt x="7386" y="11117"/>
                  <a:pt x="7363" y="10868"/>
                  <a:pt x="7244" y="10619"/>
                </a:cubicBezTo>
                <a:lnTo>
                  <a:pt x="7084" y="10619"/>
                </a:lnTo>
                <a:cubicBezTo>
                  <a:pt x="6628" y="10779"/>
                  <a:pt x="6160" y="10779"/>
                  <a:pt x="5704" y="10779"/>
                </a:cubicBezTo>
                <a:cubicBezTo>
                  <a:pt x="5544" y="10779"/>
                  <a:pt x="5396" y="10779"/>
                  <a:pt x="5396" y="10927"/>
                </a:cubicBezTo>
                <a:cubicBezTo>
                  <a:pt x="5396" y="11042"/>
                  <a:pt x="5314" y="11233"/>
                  <a:pt x="5267" y="11445"/>
                </a:cubicBezTo>
                <a:lnTo>
                  <a:pt x="5267" y="11445"/>
                </a:lnTo>
                <a:cubicBezTo>
                  <a:pt x="5051" y="11395"/>
                  <a:pt x="4836" y="11395"/>
                  <a:pt x="4620" y="11395"/>
                </a:cubicBezTo>
                <a:cubicBezTo>
                  <a:pt x="4472" y="11395"/>
                  <a:pt x="4620" y="10927"/>
                  <a:pt x="4620" y="10619"/>
                </a:cubicBezTo>
                <a:cubicBezTo>
                  <a:pt x="4164" y="10471"/>
                  <a:pt x="3696" y="10163"/>
                  <a:pt x="3240" y="10003"/>
                </a:cubicBezTo>
                <a:cubicBezTo>
                  <a:pt x="3240" y="9929"/>
                  <a:pt x="3200" y="9892"/>
                  <a:pt x="3142" y="9892"/>
                </a:cubicBezTo>
                <a:cubicBezTo>
                  <a:pt x="3083" y="9892"/>
                  <a:pt x="3006" y="9929"/>
                  <a:pt x="2932" y="10003"/>
                </a:cubicBezTo>
                <a:cubicBezTo>
                  <a:pt x="2783" y="10152"/>
                  <a:pt x="2773" y="10291"/>
                  <a:pt x="2651" y="10440"/>
                </a:cubicBezTo>
                <a:lnTo>
                  <a:pt x="2651" y="10440"/>
                </a:lnTo>
                <a:cubicBezTo>
                  <a:pt x="2540" y="10386"/>
                  <a:pt x="2425" y="10271"/>
                  <a:pt x="2316" y="10163"/>
                </a:cubicBezTo>
                <a:cubicBezTo>
                  <a:pt x="2203" y="10049"/>
                  <a:pt x="2095" y="9942"/>
                  <a:pt x="2043" y="9942"/>
                </a:cubicBezTo>
                <a:cubicBezTo>
                  <a:pt x="2041" y="9942"/>
                  <a:pt x="2040" y="9942"/>
                  <a:pt x="2039" y="9942"/>
                </a:cubicBezTo>
                <a:lnTo>
                  <a:pt x="2039" y="9942"/>
                </a:lnTo>
                <a:cubicBezTo>
                  <a:pt x="2178" y="9675"/>
                  <a:pt x="2327" y="9536"/>
                  <a:pt x="2464" y="9387"/>
                </a:cubicBezTo>
                <a:lnTo>
                  <a:pt x="2464" y="9239"/>
                </a:lnTo>
                <a:cubicBezTo>
                  <a:pt x="2156" y="8931"/>
                  <a:pt x="1848" y="8463"/>
                  <a:pt x="1540" y="8007"/>
                </a:cubicBezTo>
                <a:lnTo>
                  <a:pt x="1393" y="8007"/>
                </a:lnTo>
                <a:cubicBezTo>
                  <a:pt x="1204" y="8098"/>
                  <a:pt x="1016" y="8133"/>
                  <a:pt x="861" y="8183"/>
                </a:cubicBezTo>
                <a:lnTo>
                  <a:pt x="861" y="8183"/>
                </a:lnTo>
                <a:cubicBezTo>
                  <a:pt x="734" y="7919"/>
                  <a:pt x="617" y="7655"/>
                  <a:pt x="617" y="7391"/>
                </a:cubicBezTo>
                <a:cubicBezTo>
                  <a:pt x="777" y="7231"/>
                  <a:pt x="924" y="7231"/>
                  <a:pt x="1085" y="7231"/>
                </a:cubicBezTo>
                <a:lnTo>
                  <a:pt x="1232" y="7083"/>
                </a:lnTo>
                <a:cubicBezTo>
                  <a:pt x="1085" y="6467"/>
                  <a:pt x="1085" y="5999"/>
                  <a:pt x="1085" y="5543"/>
                </a:cubicBezTo>
                <a:cubicBezTo>
                  <a:pt x="1085" y="5383"/>
                  <a:pt x="1085" y="5383"/>
                  <a:pt x="924" y="5383"/>
                </a:cubicBezTo>
                <a:cubicBezTo>
                  <a:pt x="826" y="5383"/>
                  <a:pt x="585" y="5318"/>
                  <a:pt x="435" y="5318"/>
                </a:cubicBezTo>
                <a:cubicBezTo>
                  <a:pt x="389" y="5318"/>
                  <a:pt x="351" y="5324"/>
                  <a:pt x="329" y="5341"/>
                </a:cubicBezTo>
                <a:lnTo>
                  <a:pt x="329" y="5341"/>
                </a:lnTo>
                <a:cubicBezTo>
                  <a:pt x="443" y="5091"/>
                  <a:pt x="464" y="4761"/>
                  <a:pt x="468" y="4488"/>
                </a:cubicBezTo>
                <a:lnTo>
                  <a:pt x="468" y="4488"/>
                </a:lnTo>
                <a:cubicBezTo>
                  <a:pt x="635" y="4534"/>
                  <a:pt x="860" y="4620"/>
                  <a:pt x="1085" y="4620"/>
                </a:cubicBezTo>
                <a:cubicBezTo>
                  <a:pt x="1085" y="4620"/>
                  <a:pt x="1232" y="4620"/>
                  <a:pt x="1232" y="4459"/>
                </a:cubicBezTo>
                <a:cubicBezTo>
                  <a:pt x="1393" y="4004"/>
                  <a:pt x="1701" y="3536"/>
                  <a:pt x="1848" y="3080"/>
                </a:cubicBezTo>
                <a:lnTo>
                  <a:pt x="1848" y="2920"/>
                </a:lnTo>
                <a:cubicBezTo>
                  <a:pt x="1393" y="2612"/>
                  <a:pt x="1232" y="2772"/>
                  <a:pt x="1701" y="2304"/>
                </a:cubicBezTo>
                <a:cubicBezTo>
                  <a:pt x="1701" y="2156"/>
                  <a:pt x="1848" y="1996"/>
                  <a:pt x="1848" y="1996"/>
                </a:cubicBezTo>
                <a:cubicBezTo>
                  <a:pt x="1854" y="1991"/>
                  <a:pt x="1859" y="1986"/>
                  <a:pt x="1865" y="1981"/>
                </a:cubicBezTo>
                <a:lnTo>
                  <a:pt x="1865" y="1981"/>
                </a:lnTo>
                <a:cubicBezTo>
                  <a:pt x="2017" y="2089"/>
                  <a:pt x="2203" y="2199"/>
                  <a:pt x="2316" y="2304"/>
                </a:cubicBezTo>
                <a:cubicBezTo>
                  <a:pt x="2316" y="2357"/>
                  <a:pt x="2333" y="2375"/>
                  <a:pt x="2361" y="2375"/>
                </a:cubicBezTo>
                <a:cubicBezTo>
                  <a:pt x="2416" y="2375"/>
                  <a:pt x="2518" y="2304"/>
                  <a:pt x="2624" y="2304"/>
                </a:cubicBezTo>
                <a:cubicBezTo>
                  <a:pt x="2932" y="1996"/>
                  <a:pt x="3240" y="1688"/>
                  <a:pt x="3696" y="1540"/>
                </a:cubicBezTo>
                <a:lnTo>
                  <a:pt x="3856" y="1380"/>
                </a:lnTo>
                <a:cubicBezTo>
                  <a:pt x="3721" y="1119"/>
                  <a:pt x="3700" y="752"/>
                  <a:pt x="3607" y="736"/>
                </a:cubicBezTo>
                <a:lnTo>
                  <a:pt x="3607" y="736"/>
                </a:lnTo>
                <a:cubicBezTo>
                  <a:pt x="3847" y="620"/>
                  <a:pt x="4087" y="503"/>
                  <a:pt x="4327" y="467"/>
                </a:cubicBezTo>
                <a:lnTo>
                  <a:pt x="4327" y="467"/>
                </a:lnTo>
                <a:cubicBezTo>
                  <a:pt x="4367" y="677"/>
                  <a:pt x="4472" y="822"/>
                  <a:pt x="4472" y="1072"/>
                </a:cubicBezTo>
                <a:lnTo>
                  <a:pt x="4780" y="1072"/>
                </a:lnTo>
                <a:cubicBezTo>
                  <a:pt x="5236" y="1072"/>
                  <a:pt x="5704" y="924"/>
                  <a:pt x="6160" y="924"/>
                </a:cubicBezTo>
                <a:lnTo>
                  <a:pt x="6468" y="924"/>
                </a:lnTo>
                <a:lnTo>
                  <a:pt x="6468" y="309"/>
                </a:lnTo>
                <a:close/>
                <a:moveTo>
                  <a:pt x="6468" y="0"/>
                </a:moveTo>
                <a:cubicBezTo>
                  <a:pt x="6320" y="0"/>
                  <a:pt x="6160" y="0"/>
                  <a:pt x="6160" y="148"/>
                </a:cubicBezTo>
                <a:cubicBezTo>
                  <a:pt x="6160" y="398"/>
                  <a:pt x="6062" y="551"/>
                  <a:pt x="6026" y="764"/>
                </a:cubicBezTo>
                <a:lnTo>
                  <a:pt x="5088" y="764"/>
                </a:lnTo>
                <a:cubicBezTo>
                  <a:pt x="5030" y="794"/>
                  <a:pt x="4983" y="808"/>
                  <a:pt x="4943" y="808"/>
                </a:cubicBezTo>
                <a:cubicBezTo>
                  <a:pt x="4774" y="808"/>
                  <a:pt x="4750" y="558"/>
                  <a:pt x="4620" y="308"/>
                </a:cubicBezTo>
                <a:cubicBezTo>
                  <a:pt x="4620" y="148"/>
                  <a:pt x="4472" y="148"/>
                  <a:pt x="4312" y="148"/>
                </a:cubicBezTo>
                <a:lnTo>
                  <a:pt x="3388" y="616"/>
                </a:lnTo>
                <a:cubicBezTo>
                  <a:pt x="3240" y="616"/>
                  <a:pt x="3240" y="616"/>
                  <a:pt x="3240" y="764"/>
                </a:cubicBezTo>
                <a:cubicBezTo>
                  <a:pt x="3240" y="924"/>
                  <a:pt x="3388" y="1072"/>
                  <a:pt x="3388" y="1232"/>
                </a:cubicBezTo>
                <a:cubicBezTo>
                  <a:pt x="3548" y="1380"/>
                  <a:pt x="3240" y="1540"/>
                  <a:pt x="3080" y="1688"/>
                </a:cubicBezTo>
                <a:cubicBezTo>
                  <a:pt x="2932" y="1688"/>
                  <a:pt x="2316" y="1996"/>
                  <a:pt x="2464" y="2156"/>
                </a:cubicBezTo>
                <a:lnTo>
                  <a:pt x="2009" y="1688"/>
                </a:lnTo>
                <a:lnTo>
                  <a:pt x="1701" y="1688"/>
                </a:lnTo>
                <a:cubicBezTo>
                  <a:pt x="1393" y="1996"/>
                  <a:pt x="1232" y="2304"/>
                  <a:pt x="924" y="2612"/>
                </a:cubicBezTo>
                <a:lnTo>
                  <a:pt x="924" y="2772"/>
                </a:lnTo>
                <a:cubicBezTo>
                  <a:pt x="1225" y="2916"/>
                  <a:pt x="1385" y="3072"/>
                  <a:pt x="1530" y="3217"/>
                </a:cubicBezTo>
                <a:lnTo>
                  <a:pt x="1530" y="3217"/>
                </a:lnTo>
                <a:cubicBezTo>
                  <a:pt x="1463" y="3257"/>
                  <a:pt x="1096" y="3981"/>
                  <a:pt x="968" y="4312"/>
                </a:cubicBezTo>
                <a:lnTo>
                  <a:pt x="469" y="4312"/>
                </a:lnTo>
                <a:cubicBezTo>
                  <a:pt x="415" y="4258"/>
                  <a:pt x="363" y="4240"/>
                  <a:pt x="318" y="4240"/>
                </a:cubicBezTo>
                <a:cubicBezTo>
                  <a:pt x="226" y="4240"/>
                  <a:pt x="161" y="4312"/>
                  <a:pt x="161" y="4312"/>
                </a:cubicBezTo>
                <a:cubicBezTo>
                  <a:pt x="161" y="4767"/>
                  <a:pt x="1" y="5075"/>
                  <a:pt x="1" y="5383"/>
                </a:cubicBezTo>
                <a:lnTo>
                  <a:pt x="1" y="5543"/>
                </a:lnTo>
                <a:lnTo>
                  <a:pt x="469" y="5543"/>
                </a:lnTo>
                <a:cubicBezTo>
                  <a:pt x="924" y="5691"/>
                  <a:pt x="617" y="5543"/>
                  <a:pt x="777" y="5999"/>
                </a:cubicBezTo>
                <a:cubicBezTo>
                  <a:pt x="777" y="6307"/>
                  <a:pt x="924" y="7083"/>
                  <a:pt x="777" y="7083"/>
                </a:cubicBezTo>
                <a:cubicBezTo>
                  <a:pt x="617" y="7083"/>
                  <a:pt x="469" y="7231"/>
                  <a:pt x="309" y="7231"/>
                </a:cubicBezTo>
                <a:cubicBezTo>
                  <a:pt x="161" y="7231"/>
                  <a:pt x="161" y="7391"/>
                  <a:pt x="161" y="7391"/>
                </a:cubicBezTo>
                <a:cubicBezTo>
                  <a:pt x="309" y="7699"/>
                  <a:pt x="309" y="8007"/>
                  <a:pt x="469" y="8463"/>
                </a:cubicBezTo>
                <a:lnTo>
                  <a:pt x="777" y="8463"/>
                </a:lnTo>
                <a:cubicBezTo>
                  <a:pt x="924" y="8463"/>
                  <a:pt x="924" y="8315"/>
                  <a:pt x="1085" y="8315"/>
                </a:cubicBezTo>
                <a:cubicBezTo>
                  <a:pt x="1200" y="8275"/>
                  <a:pt x="1276" y="8255"/>
                  <a:pt x="1329" y="8255"/>
                </a:cubicBezTo>
                <a:cubicBezTo>
                  <a:pt x="1485" y="8255"/>
                  <a:pt x="1430" y="8430"/>
                  <a:pt x="1540" y="8771"/>
                </a:cubicBezTo>
                <a:cubicBezTo>
                  <a:pt x="1701" y="8931"/>
                  <a:pt x="2156" y="9239"/>
                  <a:pt x="2009" y="9387"/>
                </a:cubicBezTo>
                <a:cubicBezTo>
                  <a:pt x="1848" y="9547"/>
                  <a:pt x="1848" y="9695"/>
                  <a:pt x="1701" y="9855"/>
                </a:cubicBezTo>
                <a:cubicBezTo>
                  <a:pt x="1540" y="10003"/>
                  <a:pt x="1540" y="10003"/>
                  <a:pt x="1701" y="10003"/>
                </a:cubicBezTo>
                <a:lnTo>
                  <a:pt x="2464" y="10779"/>
                </a:lnTo>
                <a:cubicBezTo>
                  <a:pt x="2624" y="10779"/>
                  <a:pt x="2772" y="10779"/>
                  <a:pt x="2772" y="10619"/>
                </a:cubicBezTo>
                <a:cubicBezTo>
                  <a:pt x="2932" y="10471"/>
                  <a:pt x="3080" y="10311"/>
                  <a:pt x="3080" y="10163"/>
                </a:cubicBezTo>
                <a:cubicBezTo>
                  <a:pt x="3127" y="10116"/>
                  <a:pt x="3161" y="10096"/>
                  <a:pt x="3184" y="10096"/>
                </a:cubicBezTo>
                <a:cubicBezTo>
                  <a:pt x="3240" y="10096"/>
                  <a:pt x="3240" y="10207"/>
                  <a:pt x="3240" y="10311"/>
                </a:cubicBezTo>
                <a:cubicBezTo>
                  <a:pt x="3388" y="10471"/>
                  <a:pt x="3548" y="10471"/>
                  <a:pt x="3856" y="10619"/>
                </a:cubicBezTo>
                <a:cubicBezTo>
                  <a:pt x="4004" y="10619"/>
                  <a:pt x="4312" y="10619"/>
                  <a:pt x="4312" y="10927"/>
                </a:cubicBezTo>
                <a:cubicBezTo>
                  <a:pt x="4312" y="11087"/>
                  <a:pt x="4164" y="11235"/>
                  <a:pt x="4164" y="11395"/>
                </a:cubicBezTo>
                <a:cubicBezTo>
                  <a:pt x="4164" y="11543"/>
                  <a:pt x="4312" y="11543"/>
                  <a:pt x="4312" y="11543"/>
                </a:cubicBezTo>
                <a:cubicBezTo>
                  <a:pt x="4570" y="11543"/>
                  <a:pt x="4941" y="11655"/>
                  <a:pt x="5236" y="11692"/>
                </a:cubicBezTo>
                <a:lnTo>
                  <a:pt x="5236" y="11692"/>
                </a:lnTo>
                <a:cubicBezTo>
                  <a:pt x="5236" y="11695"/>
                  <a:pt x="5236" y="11699"/>
                  <a:pt x="5236" y="11703"/>
                </a:cubicBezTo>
                <a:cubicBezTo>
                  <a:pt x="5239" y="11699"/>
                  <a:pt x="5243" y="11696"/>
                  <a:pt x="5246" y="11693"/>
                </a:cubicBezTo>
                <a:lnTo>
                  <a:pt x="5246" y="11693"/>
                </a:lnTo>
                <a:cubicBezTo>
                  <a:pt x="5299" y="11699"/>
                  <a:pt x="5349" y="11703"/>
                  <a:pt x="5396" y="11703"/>
                </a:cubicBezTo>
                <a:cubicBezTo>
                  <a:pt x="5396" y="11703"/>
                  <a:pt x="5544" y="11703"/>
                  <a:pt x="5544" y="11543"/>
                </a:cubicBezTo>
                <a:cubicBezTo>
                  <a:pt x="5701" y="11398"/>
                  <a:pt x="5704" y="11100"/>
                  <a:pt x="5704" y="10937"/>
                </a:cubicBezTo>
                <a:lnTo>
                  <a:pt x="5704" y="10937"/>
                </a:lnTo>
                <a:cubicBezTo>
                  <a:pt x="5884" y="10957"/>
                  <a:pt x="6097" y="10998"/>
                  <a:pt x="6322" y="10998"/>
                </a:cubicBezTo>
                <a:cubicBezTo>
                  <a:pt x="6471" y="10998"/>
                  <a:pt x="6624" y="10980"/>
                  <a:pt x="6776" y="10927"/>
                </a:cubicBezTo>
                <a:cubicBezTo>
                  <a:pt x="7084" y="10927"/>
                  <a:pt x="7084" y="11235"/>
                  <a:pt x="7244" y="11543"/>
                </a:cubicBezTo>
                <a:lnTo>
                  <a:pt x="7392" y="11543"/>
                </a:lnTo>
                <a:cubicBezTo>
                  <a:pt x="7700" y="11395"/>
                  <a:pt x="8168" y="11235"/>
                  <a:pt x="8476" y="11235"/>
                </a:cubicBezTo>
                <a:cubicBezTo>
                  <a:pt x="8476" y="11087"/>
                  <a:pt x="8623" y="11087"/>
                  <a:pt x="8623" y="11087"/>
                </a:cubicBezTo>
                <a:cubicBezTo>
                  <a:pt x="8476" y="10927"/>
                  <a:pt x="8476" y="10619"/>
                  <a:pt x="8316" y="10471"/>
                </a:cubicBezTo>
                <a:cubicBezTo>
                  <a:pt x="8316" y="10311"/>
                  <a:pt x="8623" y="10163"/>
                  <a:pt x="8784" y="10163"/>
                </a:cubicBezTo>
                <a:cubicBezTo>
                  <a:pt x="8784" y="10163"/>
                  <a:pt x="9399" y="9695"/>
                  <a:pt x="9239" y="9547"/>
                </a:cubicBezTo>
                <a:lnTo>
                  <a:pt x="9239" y="9547"/>
                </a:lnTo>
                <a:cubicBezTo>
                  <a:pt x="9400" y="9695"/>
                  <a:pt x="9708" y="9855"/>
                  <a:pt x="9855" y="10003"/>
                </a:cubicBezTo>
                <a:cubicBezTo>
                  <a:pt x="9855" y="10056"/>
                  <a:pt x="9873" y="10074"/>
                  <a:pt x="9902" y="10074"/>
                </a:cubicBezTo>
                <a:cubicBezTo>
                  <a:pt x="9961" y="10074"/>
                  <a:pt x="10065" y="10003"/>
                  <a:pt x="10163" y="10003"/>
                </a:cubicBezTo>
                <a:cubicBezTo>
                  <a:pt x="10323" y="9695"/>
                  <a:pt x="10631" y="9387"/>
                  <a:pt x="10779" y="9239"/>
                </a:cubicBezTo>
                <a:lnTo>
                  <a:pt x="10779" y="9079"/>
                </a:lnTo>
                <a:lnTo>
                  <a:pt x="10323" y="8623"/>
                </a:lnTo>
                <a:cubicBezTo>
                  <a:pt x="10323" y="8623"/>
                  <a:pt x="10638" y="7773"/>
                  <a:pt x="10836" y="7394"/>
                </a:cubicBezTo>
                <a:lnTo>
                  <a:pt x="10836" y="7394"/>
                </a:lnTo>
                <a:cubicBezTo>
                  <a:pt x="11023" y="7400"/>
                  <a:pt x="11164" y="7428"/>
                  <a:pt x="11395" y="7539"/>
                </a:cubicBezTo>
                <a:cubicBezTo>
                  <a:pt x="11459" y="7539"/>
                  <a:pt x="11521" y="7515"/>
                  <a:pt x="11563" y="7477"/>
                </a:cubicBezTo>
                <a:lnTo>
                  <a:pt x="11563" y="7477"/>
                </a:lnTo>
                <a:cubicBezTo>
                  <a:pt x="11615" y="7458"/>
                  <a:pt x="11665" y="7430"/>
                  <a:pt x="11703" y="7391"/>
                </a:cubicBezTo>
                <a:cubicBezTo>
                  <a:pt x="11703" y="7083"/>
                  <a:pt x="11703" y="6615"/>
                  <a:pt x="11863" y="6307"/>
                </a:cubicBezTo>
                <a:lnTo>
                  <a:pt x="11703" y="6159"/>
                </a:lnTo>
                <a:lnTo>
                  <a:pt x="11395" y="6159"/>
                </a:lnTo>
                <a:cubicBezTo>
                  <a:pt x="10939" y="5999"/>
                  <a:pt x="11087" y="6159"/>
                  <a:pt x="11087" y="5691"/>
                </a:cubicBezTo>
                <a:cubicBezTo>
                  <a:pt x="11087" y="5543"/>
                  <a:pt x="10939" y="4767"/>
                  <a:pt x="11087" y="4620"/>
                </a:cubicBezTo>
                <a:cubicBezTo>
                  <a:pt x="11247" y="4620"/>
                  <a:pt x="11395" y="4620"/>
                  <a:pt x="11555" y="4459"/>
                </a:cubicBezTo>
                <a:cubicBezTo>
                  <a:pt x="11555" y="4459"/>
                  <a:pt x="11703" y="4459"/>
                  <a:pt x="11703" y="4312"/>
                </a:cubicBezTo>
                <a:lnTo>
                  <a:pt x="11247" y="3388"/>
                </a:lnTo>
                <a:cubicBezTo>
                  <a:pt x="11247" y="3228"/>
                  <a:pt x="11087" y="3228"/>
                  <a:pt x="11087" y="3228"/>
                </a:cubicBezTo>
                <a:cubicBezTo>
                  <a:pt x="10939" y="3388"/>
                  <a:pt x="10779" y="3388"/>
                  <a:pt x="10631" y="3388"/>
                </a:cubicBezTo>
                <a:cubicBezTo>
                  <a:pt x="10507" y="3427"/>
                  <a:pt x="10437" y="3446"/>
                  <a:pt x="10396" y="3446"/>
                </a:cubicBezTo>
                <a:cubicBezTo>
                  <a:pt x="10284" y="3446"/>
                  <a:pt x="10389" y="3306"/>
                  <a:pt x="10163" y="3080"/>
                </a:cubicBezTo>
                <a:cubicBezTo>
                  <a:pt x="10163" y="2772"/>
                  <a:pt x="9547" y="2464"/>
                  <a:pt x="9708" y="2304"/>
                </a:cubicBezTo>
                <a:lnTo>
                  <a:pt x="10163" y="1848"/>
                </a:lnTo>
                <a:lnTo>
                  <a:pt x="10163" y="1688"/>
                </a:lnTo>
                <a:cubicBezTo>
                  <a:pt x="9855" y="1540"/>
                  <a:pt x="9547" y="1232"/>
                  <a:pt x="9239" y="1072"/>
                </a:cubicBezTo>
                <a:cubicBezTo>
                  <a:pt x="9239" y="1023"/>
                  <a:pt x="9223" y="1006"/>
                  <a:pt x="9201" y="1006"/>
                </a:cubicBezTo>
                <a:cubicBezTo>
                  <a:pt x="9157" y="1006"/>
                  <a:pt x="9092" y="1072"/>
                  <a:pt x="9092" y="1072"/>
                </a:cubicBezTo>
                <a:lnTo>
                  <a:pt x="8623" y="1540"/>
                </a:lnTo>
                <a:cubicBezTo>
                  <a:pt x="8623" y="1601"/>
                  <a:pt x="8599" y="1636"/>
                  <a:pt x="8580" y="1636"/>
                </a:cubicBezTo>
                <a:cubicBezTo>
                  <a:pt x="8552" y="1636"/>
                  <a:pt x="8536" y="1562"/>
                  <a:pt x="8623" y="1380"/>
                </a:cubicBezTo>
                <a:cubicBezTo>
                  <a:pt x="8316" y="1380"/>
                  <a:pt x="8168" y="1232"/>
                  <a:pt x="8008" y="1232"/>
                </a:cubicBezTo>
                <a:cubicBezTo>
                  <a:pt x="7860" y="1072"/>
                  <a:pt x="7392" y="1072"/>
                  <a:pt x="7552" y="924"/>
                </a:cubicBezTo>
                <a:lnTo>
                  <a:pt x="7552" y="308"/>
                </a:lnTo>
                <a:lnTo>
                  <a:pt x="7552" y="148"/>
                </a:lnTo>
                <a:cubicBezTo>
                  <a:pt x="7084" y="148"/>
                  <a:pt x="6776" y="0"/>
                  <a:pt x="64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5691003" y="-167086"/>
            <a:ext cx="149020" cy="125436"/>
          </a:xfrm>
          <a:custGeom>
            <a:avLst/>
            <a:gdLst/>
            <a:ahLst/>
            <a:cxnLst/>
            <a:rect l="l" t="t" r="r" b="b"/>
            <a:pathLst>
              <a:path w="4461" h="3755" extrusionOk="0">
                <a:moveTo>
                  <a:pt x="2305" y="180"/>
                </a:moveTo>
                <a:cubicBezTo>
                  <a:pt x="4217" y="333"/>
                  <a:pt x="4161" y="3586"/>
                  <a:pt x="2256" y="3586"/>
                </a:cubicBezTo>
                <a:cubicBezTo>
                  <a:pt x="2183" y="3586"/>
                  <a:pt x="2107" y="3581"/>
                  <a:pt x="2028" y="3571"/>
                </a:cubicBezTo>
                <a:lnTo>
                  <a:pt x="2028" y="3571"/>
                </a:lnTo>
                <a:cubicBezTo>
                  <a:pt x="2021" y="3569"/>
                  <a:pt x="2011" y="3567"/>
                  <a:pt x="1997" y="3567"/>
                </a:cubicBezTo>
                <a:cubicBezTo>
                  <a:pt x="149" y="3111"/>
                  <a:pt x="149" y="180"/>
                  <a:pt x="2305" y="180"/>
                </a:cubicBezTo>
                <a:close/>
                <a:moveTo>
                  <a:pt x="2247" y="1"/>
                </a:moveTo>
                <a:cubicBezTo>
                  <a:pt x="1421" y="1"/>
                  <a:pt x="565" y="460"/>
                  <a:pt x="297" y="1264"/>
                </a:cubicBezTo>
                <a:cubicBezTo>
                  <a:pt x="0" y="2296"/>
                  <a:pt x="562" y="3341"/>
                  <a:pt x="1705" y="3691"/>
                </a:cubicBezTo>
                <a:lnTo>
                  <a:pt x="1705" y="3691"/>
                </a:lnTo>
                <a:cubicBezTo>
                  <a:pt x="1705" y="3712"/>
                  <a:pt x="1742" y="3727"/>
                  <a:pt x="1837" y="3727"/>
                </a:cubicBezTo>
                <a:cubicBezTo>
                  <a:pt x="1952" y="3746"/>
                  <a:pt x="2066" y="3755"/>
                  <a:pt x="2180" y="3755"/>
                </a:cubicBezTo>
                <a:cubicBezTo>
                  <a:pt x="2981" y="3755"/>
                  <a:pt x="3723" y="3305"/>
                  <a:pt x="3993" y="2495"/>
                </a:cubicBezTo>
                <a:cubicBezTo>
                  <a:pt x="4461" y="1411"/>
                  <a:pt x="3685" y="340"/>
                  <a:pt x="2613" y="32"/>
                </a:cubicBezTo>
                <a:cubicBezTo>
                  <a:pt x="2493" y="11"/>
                  <a:pt x="2370" y="1"/>
                  <a:pt x="224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6678221" y="125743"/>
            <a:ext cx="432094" cy="495029"/>
          </a:xfrm>
          <a:custGeom>
            <a:avLst/>
            <a:gdLst/>
            <a:ahLst/>
            <a:cxnLst/>
            <a:rect l="l" t="t" r="r" b="b"/>
            <a:pathLst>
              <a:path w="12935" h="14819" extrusionOk="0">
                <a:moveTo>
                  <a:pt x="4404" y="107"/>
                </a:moveTo>
                <a:cubicBezTo>
                  <a:pt x="4738" y="107"/>
                  <a:pt x="5072" y="138"/>
                  <a:pt x="5396" y="197"/>
                </a:cubicBezTo>
                <a:cubicBezTo>
                  <a:pt x="12328" y="1704"/>
                  <a:pt x="6871" y="11022"/>
                  <a:pt x="4464" y="14455"/>
                </a:cubicBezTo>
                <a:lnTo>
                  <a:pt x="4464" y="14455"/>
                </a:lnTo>
                <a:cubicBezTo>
                  <a:pt x="2856" y="12202"/>
                  <a:pt x="1676" y="9805"/>
                  <a:pt x="924" y="7119"/>
                </a:cubicBezTo>
                <a:cubicBezTo>
                  <a:pt x="308" y="5580"/>
                  <a:pt x="160" y="3584"/>
                  <a:pt x="924" y="2044"/>
                </a:cubicBezTo>
                <a:cubicBezTo>
                  <a:pt x="1553" y="668"/>
                  <a:pt x="2981" y="107"/>
                  <a:pt x="4404" y="107"/>
                </a:cubicBezTo>
                <a:close/>
                <a:moveTo>
                  <a:pt x="4330" y="0"/>
                </a:moveTo>
                <a:cubicBezTo>
                  <a:pt x="3304" y="0"/>
                  <a:pt x="2314" y="320"/>
                  <a:pt x="1540" y="960"/>
                </a:cubicBezTo>
                <a:cubicBezTo>
                  <a:pt x="160" y="1884"/>
                  <a:pt x="0" y="3584"/>
                  <a:pt x="160" y="5124"/>
                </a:cubicBezTo>
                <a:cubicBezTo>
                  <a:pt x="308" y="8511"/>
                  <a:pt x="2316" y="12047"/>
                  <a:pt x="4312" y="14671"/>
                </a:cubicBezTo>
                <a:lnTo>
                  <a:pt x="4312" y="14671"/>
                </a:lnTo>
                <a:lnTo>
                  <a:pt x="4312" y="14671"/>
                </a:lnTo>
                <a:cubicBezTo>
                  <a:pt x="4268" y="14714"/>
                  <a:pt x="4277" y="14745"/>
                  <a:pt x="4312" y="14763"/>
                </a:cubicBezTo>
                <a:lnTo>
                  <a:pt x="4312" y="14763"/>
                </a:lnTo>
                <a:lnTo>
                  <a:pt x="4312" y="14818"/>
                </a:lnTo>
                <a:cubicBezTo>
                  <a:pt x="4312" y="14818"/>
                  <a:pt x="4362" y="14803"/>
                  <a:pt x="4424" y="14781"/>
                </a:cubicBezTo>
                <a:lnTo>
                  <a:pt x="4424" y="14781"/>
                </a:lnTo>
                <a:cubicBezTo>
                  <a:pt x="4497" y="14779"/>
                  <a:pt x="4576" y="14755"/>
                  <a:pt x="4607" y="14711"/>
                </a:cubicBezTo>
                <a:lnTo>
                  <a:pt x="4607" y="14711"/>
                </a:lnTo>
                <a:cubicBezTo>
                  <a:pt x="4656" y="14688"/>
                  <a:pt x="4675" y="14671"/>
                  <a:pt x="4620" y="14671"/>
                </a:cubicBezTo>
                <a:cubicBezTo>
                  <a:pt x="7244" y="11123"/>
                  <a:pt x="12935" y="812"/>
                  <a:pt x="4928" y="36"/>
                </a:cubicBezTo>
                <a:cubicBezTo>
                  <a:pt x="4728" y="12"/>
                  <a:pt x="4528" y="0"/>
                  <a:pt x="433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6747770" y="217005"/>
            <a:ext cx="167092" cy="157070"/>
          </a:xfrm>
          <a:custGeom>
            <a:avLst/>
            <a:gdLst/>
            <a:ahLst/>
            <a:cxnLst/>
            <a:rect l="l" t="t" r="r" b="b"/>
            <a:pathLst>
              <a:path w="5002" h="4702" extrusionOk="0">
                <a:moveTo>
                  <a:pt x="2417" y="188"/>
                </a:moveTo>
                <a:cubicBezTo>
                  <a:pt x="2558" y="188"/>
                  <a:pt x="2701" y="204"/>
                  <a:pt x="2846" y="236"/>
                </a:cubicBezTo>
                <a:cubicBezTo>
                  <a:pt x="3930" y="384"/>
                  <a:pt x="4546" y="1468"/>
                  <a:pt x="4693" y="2392"/>
                </a:cubicBezTo>
                <a:cubicBezTo>
                  <a:pt x="4556" y="3674"/>
                  <a:pt x="3748" y="4563"/>
                  <a:pt x="2398" y="4563"/>
                </a:cubicBezTo>
                <a:cubicBezTo>
                  <a:pt x="2296" y="4563"/>
                  <a:pt x="2190" y="4558"/>
                  <a:pt x="2082" y="4548"/>
                </a:cubicBezTo>
                <a:cubicBezTo>
                  <a:pt x="1158" y="4387"/>
                  <a:pt x="542" y="3464"/>
                  <a:pt x="382" y="2540"/>
                </a:cubicBezTo>
                <a:cubicBezTo>
                  <a:pt x="250" y="1305"/>
                  <a:pt x="1223" y="188"/>
                  <a:pt x="2417" y="188"/>
                </a:cubicBezTo>
                <a:close/>
                <a:moveTo>
                  <a:pt x="2635" y="1"/>
                </a:moveTo>
                <a:cubicBezTo>
                  <a:pt x="1412" y="1"/>
                  <a:pt x="156" y="812"/>
                  <a:pt x="74" y="2392"/>
                </a:cubicBezTo>
                <a:cubicBezTo>
                  <a:pt x="0" y="3932"/>
                  <a:pt x="1195" y="4702"/>
                  <a:pt x="2427" y="4702"/>
                </a:cubicBezTo>
                <a:cubicBezTo>
                  <a:pt x="3659" y="4702"/>
                  <a:pt x="4927" y="3932"/>
                  <a:pt x="5001" y="2392"/>
                </a:cubicBezTo>
                <a:cubicBezTo>
                  <a:pt x="5001" y="2362"/>
                  <a:pt x="4991" y="2337"/>
                  <a:pt x="4973" y="2319"/>
                </a:cubicBezTo>
                <a:lnTo>
                  <a:pt x="4973" y="2319"/>
                </a:lnTo>
                <a:cubicBezTo>
                  <a:pt x="4991" y="2291"/>
                  <a:pt x="5001" y="2262"/>
                  <a:pt x="5001" y="2232"/>
                </a:cubicBezTo>
                <a:cubicBezTo>
                  <a:pt x="4929" y="732"/>
                  <a:pt x="3797" y="1"/>
                  <a:pt x="263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6153562" y="-38410"/>
            <a:ext cx="447727" cy="535716"/>
          </a:xfrm>
          <a:custGeom>
            <a:avLst/>
            <a:gdLst/>
            <a:ahLst/>
            <a:cxnLst/>
            <a:rect l="l" t="t" r="r" b="b"/>
            <a:pathLst>
              <a:path w="13403" h="16037" extrusionOk="0">
                <a:moveTo>
                  <a:pt x="1911" y="232"/>
                </a:moveTo>
                <a:cubicBezTo>
                  <a:pt x="2607" y="232"/>
                  <a:pt x="3331" y="331"/>
                  <a:pt x="3856" y="331"/>
                </a:cubicBezTo>
                <a:lnTo>
                  <a:pt x="8623" y="331"/>
                </a:lnTo>
                <a:cubicBezTo>
                  <a:pt x="9091" y="331"/>
                  <a:pt x="9707" y="491"/>
                  <a:pt x="10163" y="491"/>
                </a:cubicBezTo>
                <a:lnTo>
                  <a:pt x="10779" y="491"/>
                </a:lnTo>
                <a:cubicBezTo>
                  <a:pt x="11247" y="947"/>
                  <a:pt x="11555" y="1415"/>
                  <a:pt x="12011" y="2031"/>
                </a:cubicBezTo>
                <a:cubicBezTo>
                  <a:pt x="12171" y="2179"/>
                  <a:pt x="12935" y="2795"/>
                  <a:pt x="12935" y="2955"/>
                </a:cubicBezTo>
                <a:lnTo>
                  <a:pt x="12935" y="15889"/>
                </a:lnTo>
                <a:lnTo>
                  <a:pt x="1232" y="15889"/>
                </a:lnTo>
                <a:cubicBezTo>
                  <a:pt x="1159" y="15889"/>
                  <a:pt x="1112" y="15897"/>
                  <a:pt x="1083" y="15908"/>
                </a:cubicBezTo>
                <a:lnTo>
                  <a:pt x="1083" y="15908"/>
                </a:lnTo>
                <a:cubicBezTo>
                  <a:pt x="1084" y="15902"/>
                  <a:pt x="1084" y="15896"/>
                  <a:pt x="1084" y="15889"/>
                </a:cubicBezTo>
                <a:lnTo>
                  <a:pt x="1084" y="13881"/>
                </a:lnTo>
                <a:cubicBezTo>
                  <a:pt x="924" y="11886"/>
                  <a:pt x="468" y="10038"/>
                  <a:pt x="308" y="8030"/>
                </a:cubicBezTo>
                <a:cubicBezTo>
                  <a:pt x="308" y="5596"/>
                  <a:pt x="465" y="3018"/>
                  <a:pt x="611" y="427"/>
                </a:cubicBezTo>
                <a:lnTo>
                  <a:pt x="611" y="427"/>
                </a:lnTo>
                <a:cubicBezTo>
                  <a:pt x="986" y="277"/>
                  <a:pt x="1442" y="232"/>
                  <a:pt x="1911" y="232"/>
                </a:cubicBezTo>
                <a:close/>
                <a:moveTo>
                  <a:pt x="2095" y="0"/>
                </a:moveTo>
                <a:cubicBezTo>
                  <a:pt x="1569" y="0"/>
                  <a:pt x="1033" y="41"/>
                  <a:pt x="535" y="232"/>
                </a:cubicBezTo>
                <a:lnTo>
                  <a:pt x="535" y="232"/>
                </a:lnTo>
                <a:cubicBezTo>
                  <a:pt x="513" y="224"/>
                  <a:pt x="487" y="220"/>
                  <a:pt x="462" y="220"/>
                </a:cubicBezTo>
                <a:cubicBezTo>
                  <a:pt x="385" y="220"/>
                  <a:pt x="308" y="257"/>
                  <a:pt x="308" y="331"/>
                </a:cubicBezTo>
                <a:cubicBezTo>
                  <a:pt x="222" y="331"/>
                  <a:pt x="236" y="385"/>
                  <a:pt x="294" y="430"/>
                </a:cubicBezTo>
                <a:lnTo>
                  <a:pt x="294" y="430"/>
                </a:lnTo>
                <a:cubicBezTo>
                  <a:pt x="0" y="2558"/>
                  <a:pt x="0" y="4836"/>
                  <a:pt x="0" y="6958"/>
                </a:cubicBezTo>
                <a:cubicBezTo>
                  <a:pt x="0" y="10038"/>
                  <a:pt x="776" y="12957"/>
                  <a:pt x="776" y="16037"/>
                </a:cubicBezTo>
                <a:lnTo>
                  <a:pt x="13243" y="16037"/>
                </a:lnTo>
                <a:lnTo>
                  <a:pt x="13243" y="9114"/>
                </a:lnTo>
                <a:lnTo>
                  <a:pt x="13243" y="4495"/>
                </a:lnTo>
                <a:cubicBezTo>
                  <a:pt x="13243" y="4187"/>
                  <a:pt x="13403" y="3103"/>
                  <a:pt x="13243" y="2795"/>
                </a:cubicBezTo>
                <a:cubicBezTo>
                  <a:pt x="12787" y="2339"/>
                  <a:pt x="12319" y="1871"/>
                  <a:pt x="12011" y="1415"/>
                </a:cubicBezTo>
                <a:cubicBezTo>
                  <a:pt x="11703" y="1107"/>
                  <a:pt x="11395" y="331"/>
                  <a:pt x="11087" y="331"/>
                </a:cubicBezTo>
                <a:cubicBezTo>
                  <a:pt x="10634" y="180"/>
                  <a:pt x="10181" y="142"/>
                  <a:pt x="9728" y="142"/>
                </a:cubicBezTo>
                <a:cubicBezTo>
                  <a:pt x="9257" y="142"/>
                  <a:pt x="8786" y="183"/>
                  <a:pt x="8315" y="183"/>
                </a:cubicBezTo>
                <a:cubicBezTo>
                  <a:pt x="6628" y="183"/>
                  <a:pt x="4928" y="23"/>
                  <a:pt x="3240" y="23"/>
                </a:cubicBezTo>
                <a:cubicBezTo>
                  <a:pt x="2877" y="23"/>
                  <a:pt x="2488" y="0"/>
                  <a:pt x="209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6513601" y="-31061"/>
            <a:ext cx="82343" cy="96307"/>
          </a:xfrm>
          <a:custGeom>
            <a:avLst/>
            <a:gdLst/>
            <a:ahLst/>
            <a:cxnLst/>
            <a:rect l="l" t="t" r="r" b="b"/>
            <a:pathLst>
              <a:path w="2465" h="2883" extrusionOk="0">
                <a:moveTo>
                  <a:pt x="155" y="0"/>
                </a:moveTo>
                <a:cubicBezTo>
                  <a:pt x="78" y="0"/>
                  <a:pt x="1" y="37"/>
                  <a:pt x="1" y="111"/>
                </a:cubicBezTo>
                <a:lnTo>
                  <a:pt x="1" y="2735"/>
                </a:lnTo>
                <a:cubicBezTo>
                  <a:pt x="1" y="2883"/>
                  <a:pt x="1" y="2883"/>
                  <a:pt x="161" y="2883"/>
                </a:cubicBezTo>
                <a:lnTo>
                  <a:pt x="2317" y="2883"/>
                </a:lnTo>
                <a:cubicBezTo>
                  <a:pt x="2465" y="2883"/>
                  <a:pt x="2465" y="2575"/>
                  <a:pt x="2317" y="2575"/>
                </a:cubicBezTo>
                <a:lnTo>
                  <a:pt x="309" y="2575"/>
                </a:lnTo>
                <a:lnTo>
                  <a:pt x="309" y="111"/>
                </a:lnTo>
                <a:cubicBezTo>
                  <a:pt x="309" y="37"/>
                  <a:pt x="232" y="0"/>
                  <a:pt x="15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6215294" y="77840"/>
            <a:ext cx="283141" cy="28561"/>
          </a:xfrm>
          <a:custGeom>
            <a:avLst/>
            <a:gdLst/>
            <a:ahLst/>
            <a:cxnLst/>
            <a:rect l="l" t="t" r="r" b="b"/>
            <a:pathLst>
              <a:path w="8476" h="855" extrusionOk="0">
                <a:moveTo>
                  <a:pt x="3005" y="1"/>
                </a:moveTo>
                <a:cubicBezTo>
                  <a:pt x="2097" y="1"/>
                  <a:pt x="1194" y="37"/>
                  <a:pt x="308" y="91"/>
                </a:cubicBezTo>
                <a:cubicBezTo>
                  <a:pt x="0" y="91"/>
                  <a:pt x="0" y="399"/>
                  <a:pt x="160" y="399"/>
                </a:cubicBezTo>
                <a:cubicBezTo>
                  <a:pt x="1042" y="345"/>
                  <a:pt x="1942" y="309"/>
                  <a:pt x="2849" y="309"/>
                </a:cubicBezTo>
                <a:cubicBezTo>
                  <a:pt x="4627" y="309"/>
                  <a:pt x="6429" y="447"/>
                  <a:pt x="8167" y="854"/>
                </a:cubicBezTo>
                <a:cubicBezTo>
                  <a:pt x="8315" y="854"/>
                  <a:pt x="8475" y="707"/>
                  <a:pt x="8315" y="546"/>
                </a:cubicBezTo>
                <a:cubicBezTo>
                  <a:pt x="6585" y="139"/>
                  <a:pt x="4786" y="1"/>
                  <a:pt x="300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6225583" y="169436"/>
            <a:ext cx="272852" cy="8986"/>
          </a:xfrm>
          <a:custGeom>
            <a:avLst/>
            <a:gdLst/>
            <a:ahLst/>
            <a:cxnLst/>
            <a:rect l="l" t="t" r="r" b="b"/>
            <a:pathLst>
              <a:path w="8168" h="269" extrusionOk="0">
                <a:moveTo>
                  <a:pt x="4218" y="0"/>
                </a:moveTo>
                <a:cubicBezTo>
                  <a:pt x="2929" y="0"/>
                  <a:pt x="1620" y="40"/>
                  <a:pt x="308" y="120"/>
                </a:cubicBezTo>
                <a:cubicBezTo>
                  <a:pt x="308" y="120"/>
                  <a:pt x="0" y="268"/>
                  <a:pt x="160" y="268"/>
                </a:cubicBezTo>
                <a:cubicBezTo>
                  <a:pt x="1591" y="182"/>
                  <a:pt x="3073" y="92"/>
                  <a:pt x="4546" y="92"/>
                </a:cubicBezTo>
                <a:cubicBezTo>
                  <a:pt x="5608" y="92"/>
                  <a:pt x="6667" y="139"/>
                  <a:pt x="7699" y="268"/>
                </a:cubicBezTo>
                <a:cubicBezTo>
                  <a:pt x="7859" y="268"/>
                  <a:pt x="8167" y="120"/>
                  <a:pt x="8007" y="120"/>
                </a:cubicBezTo>
                <a:cubicBezTo>
                  <a:pt x="6775" y="40"/>
                  <a:pt x="5506" y="0"/>
                  <a:pt x="421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6210350" y="263805"/>
            <a:ext cx="318951" cy="17471"/>
          </a:xfrm>
          <a:custGeom>
            <a:avLst/>
            <a:gdLst/>
            <a:ahLst/>
            <a:cxnLst/>
            <a:rect l="l" t="t" r="r" b="b"/>
            <a:pathLst>
              <a:path w="9548" h="523" extrusionOk="0">
                <a:moveTo>
                  <a:pt x="7996" y="0"/>
                </a:moveTo>
                <a:cubicBezTo>
                  <a:pt x="6876" y="0"/>
                  <a:pt x="5748" y="111"/>
                  <a:pt x="4767" y="215"/>
                </a:cubicBezTo>
                <a:cubicBezTo>
                  <a:pt x="3388" y="215"/>
                  <a:pt x="1848" y="375"/>
                  <a:pt x="456" y="375"/>
                </a:cubicBezTo>
                <a:cubicBezTo>
                  <a:pt x="308" y="375"/>
                  <a:pt x="0" y="523"/>
                  <a:pt x="308" y="523"/>
                </a:cubicBezTo>
                <a:cubicBezTo>
                  <a:pt x="1540" y="523"/>
                  <a:pt x="2920" y="375"/>
                  <a:pt x="4152" y="375"/>
                </a:cubicBezTo>
                <a:cubicBezTo>
                  <a:pt x="5035" y="283"/>
                  <a:pt x="6020" y="195"/>
                  <a:pt x="6990" y="195"/>
                </a:cubicBezTo>
                <a:cubicBezTo>
                  <a:pt x="7710" y="195"/>
                  <a:pt x="8423" y="244"/>
                  <a:pt x="9079" y="375"/>
                </a:cubicBezTo>
                <a:cubicBezTo>
                  <a:pt x="9239" y="375"/>
                  <a:pt x="9547" y="215"/>
                  <a:pt x="9387" y="67"/>
                </a:cubicBezTo>
                <a:cubicBezTo>
                  <a:pt x="8932" y="20"/>
                  <a:pt x="8465" y="0"/>
                  <a:pt x="799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6215294" y="352061"/>
            <a:ext cx="324262" cy="16870"/>
          </a:xfrm>
          <a:custGeom>
            <a:avLst/>
            <a:gdLst/>
            <a:ahLst/>
            <a:cxnLst/>
            <a:rect l="l" t="t" r="r" b="b"/>
            <a:pathLst>
              <a:path w="9707" h="505" extrusionOk="0">
                <a:moveTo>
                  <a:pt x="6880" y="1"/>
                </a:moveTo>
                <a:cubicBezTo>
                  <a:pt x="6012" y="1"/>
                  <a:pt x="5144" y="36"/>
                  <a:pt x="4312" y="36"/>
                </a:cubicBezTo>
                <a:cubicBezTo>
                  <a:pt x="2932" y="197"/>
                  <a:pt x="1540" y="197"/>
                  <a:pt x="308" y="197"/>
                </a:cubicBezTo>
                <a:cubicBezTo>
                  <a:pt x="0" y="197"/>
                  <a:pt x="0" y="505"/>
                  <a:pt x="160" y="505"/>
                </a:cubicBezTo>
                <a:cubicBezTo>
                  <a:pt x="1540" y="505"/>
                  <a:pt x="2772" y="344"/>
                  <a:pt x="4004" y="344"/>
                </a:cubicBezTo>
                <a:cubicBezTo>
                  <a:pt x="4909" y="344"/>
                  <a:pt x="5814" y="309"/>
                  <a:pt x="6701" y="309"/>
                </a:cubicBezTo>
                <a:cubicBezTo>
                  <a:pt x="7626" y="309"/>
                  <a:pt x="8532" y="347"/>
                  <a:pt x="9399" y="505"/>
                </a:cubicBezTo>
                <a:cubicBezTo>
                  <a:pt x="9547" y="505"/>
                  <a:pt x="9707" y="344"/>
                  <a:pt x="9547" y="197"/>
                </a:cubicBezTo>
                <a:cubicBezTo>
                  <a:pt x="8686" y="39"/>
                  <a:pt x="7783" y="1"/>
                  <a:pt x="688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-75268" y="3418240"/>
            <a:ext cx="467904" cy="540994"/>
          </a:xfrm>
          <a:custGeom>
            <a:avLst/>
            <a:gdLst/>
            <a:ahLst/>
            <a:cxnLst/>
            <a:rect l="l" t="t" r="r" b="b"/>
            <a:pathLst>
              <a:path w="14007" h="16195" extrusionOk="0">
                <a:moveTo>
                  <a:pt x="13083" y="328"/>
                </a:moveTo>
                <a:cubicBezTo>
                  <a:pt x="13243" y="328"/>
                  <a:pt x="13243" y="944"/>
                  <a:pt x="13243" y="1104"/>
                </a:cubicBezTo>
                <a:cubicBezTo>
                  <a:pt x="13243" y="4492"/>
                  <a:pt x="13243" y="7879"/>
                  <a:pt x="13391" y="11267"/>
                </a:cubicBezTo>
                <a:cubicBezTo>
                  <a:pt x="13391" y="12499"/>
                  <a:pt x="13391" y="14038"/>
                  <a:pt x="13699" y="15270"/>
                </a:cubicBezTo>
                <a:cubicBezTo>
                  <a:pt x="13699" y="15418"/>
                  <a:pt x="14007" y="15418"/>
                  <a:pt x="13699" y="15418"/>
                </a:cubicBezTo>
                <a:lnTo>
                  <a:pt x="11703" y="15418"/>
                </a:lnTo>
                <a:cubicBezTo>
                  <a:pt x="9079" y="15578"/>
                  <a:pt x="6468" y="15726"/>
                  <a:pt x="3696" y="15886"/>
                </a:cubicBezTo>
                <a:cubicBezTo>
                  <a:pt x="3080" y="15886"/>
                  <a:pt x="2304" y="16034"/>
                  <a:pt x="1540" y="16034"/>
                </a:cubicBezTo>
                <a:cubicBezTo>
                  <a:pt x="1380" y="16034"/>
                  <a:pt x="1233" y="14494"/>
                  <a:pt x="1233" y="14346"/>
                </a:cubicBezTo>
                <a:cubicBezTo>
                  <a:pt x="925" y="11723"/>
                  <a:pt x="764" y="9111"/>
                  <a:pt x="617" y="6487"/>
                </a:cubicBezTo>
                <a:cubicBezTo>
                  <a:pt x="617" y="5255"/>
                  <a:pt x="456" y="4024"/>
                  <a:pt x="456" y="2644"/>
                </a:cubicBezTo>
                <a:cubicBezTo>
                  <a:pt x="456" y="2372"/>
                  <a:pt x="341" y="1380"/>
                  <a:pt x="526" y="940"/>
                </a:cubicBezTo>
                <a:lnTo>
                  <a:pt x="526" y="940"/>
                </a:lnTo>
                <a:cubicBezTo>
                  <a:pt x="2822" y="793"/>
                  <a:pt x="5259" y="635"/>
                  <a:pt x="7540" y="488"/>
                </a:cubicBezTo>
                <a:cubicBezTo>
                  <a:pt x="9079" y="328"/>
                  <a:pt x="10619" y="328"/>
                  <a:pt x="12011" y="328"/>
                </a:cubicBezTo>
                <a:close/>
                <a:moveTo>
                  <a:pt x="12613" y="1"/>
                </a:moveTo>
                <a:cubicBezTo>
                  <a:pt x="12203" y="1"/>
                  <a:pt x="11749" y="88"/>
                  <a:pt x="11395" y="180"/>
                </a:cubicBezTo>
                <a:cubicBezTo>
                  <a:pt x="10003" y="180"/>
                  <a:pt x="8463" y="180"/>
                  <a:pt x="6924" y="328"/>
                </a:cubicBezTo>
                <a:cubicBezTo>
                  <a:pt x="4768" y="488"/>
                  <a:pt x="2612" y="488"/>
                  <a:pt x="456" y="636"/>
                </a:cubicBezTo>
                <a:cubicBezTo>
                  <a:pt x="392" y="636"/>
                  <a:pt x="356" y="694"/>
                  <a:pt x="347" y="760"/>
                </a:cubicBezTo>
                <a:lnTo>
                  <a:pt x="347" y="760"/>
                </a:lnTo>
                <a:cubicBezTo>
                  <a:pt x="334" y="771"/>
                  <a:pt x="321" y="783"/>
                  <a:pt x="309" y="796"/>
                </a:cubicBezTo>
                <a:cubicBezTo>
                  <a:pt x="1" y="1104"/>
                  <a:pt x="148" y="2336"/>
                  <a:pt x="148" y="2644"/>
                </a:cubicBezTo>
                <a:cubicBezTo>
                  <a:pt x="148" y="4184"/>
                  <a:pt x="309" y="5563"/>
                  <a:pt x="309" y="7103"/>
                </a:cubicBezTo>
                <a:cubicBezTo>
                  <a:pt x="456" y="9875"/>
                  <a:pt x="617" y="12807"/>
                  <a:pt x="1072" y="15578"/>
                </a:cubicBezTo>
                <a:cubicBezTo>
                  <a:pt x="1233" y="16194"/>
                  <a:pt x="1233" y="16194"/>
                  <a:pt x="1848" y="16194"/>
                </a:cubicBezTo>
                <a:cubicBezTo>
                  <a:pt x="3080" y="16194"/>
                  <a:pt x="4312" y="16034"/>
                  <a:pt x="5544" y="16034"/>
                </a:cubicBezTo>
                <a:cubicBezTo>
                  <a:pt x="8316" y="15886"/>
                  <a:pt x="11087" y="15726"/>
                  <a:pt x="13699" y="15578"/>
                </a:cubicBezTo>
                <a:lnTo>
                  <a:pt x="13859" y="15578"/>
                </a:lnTo>
                <a:cubicBezTo>
                  <a:pt x="13859" y="15578"/>
                  <a:pt x="14007" y="15578"/>
                  <a:pt x="14007" y="15418"/>
                </a:cubicBezTo>
                <a:cubicBezTo>
                  <a:pt x="13699" y="14186"/>
                  <a:pt x="13699" y="12807"/>
                  <a:pt x="13699" y="11575"/>
                </a:cubicBezTo>
                <a:cubicBezTo>
                  <a:pt x="13551" y="9875"/>
                  <a:pt x="13551" y="8187"/>
                  <a:pt x="13551" y="6339"/>
                </a:cubicBezTo>
                <a:lnTo>
                  <a:pt x="13551" y="1868"/>
                </a:lnTo>
                <a:cubicBezTo>
                  <a:pt x="13551" y="1720"/>
                  <a:pt x="13699" y="328"/>
                  <a:pt x="13391" y="180"/>
                </a:cubicBezTo>
                <a:cubicBezTo>
                  <a:pt x="13197" y="49"/>
                  <a:pt x="12917" y="1"/>
                  <a:pt x="1261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-18880" y="3511473"/>
            <a:ext cx="77399" cy="77399"/>
          </a:xfrm>
          <a:custGeom>
            <a:avLst/>
            <a:gdLst/>
            <a:ahLst/>
            <a:cxnLst/>
            <a:rect l="l" t="t" r="r" b="b"/>
            <a:pathLst>
              <a:path w="2317" h="2317" extrusionOk="0">
                <a:moveTo>
                  <a:pt x="2008" y="161"/>
                </a:moveTo>
                <a:lnTo>
                  <a:pt x="2008" y="2009"/>
                </a:lnTo>
                <a:lnTo>
                  <a:pt x="308" y="2009"/>
                </a:lnTo>
                <a:lnTo>
                  <a:pt x="308" y="161"/>
                </a:lnTo>
                <a:close/>
                <a:moveTo>
                  <a:pt x="160" y="1"/>
                </a:moveTo>
                <a:cubicBezTo>
                  <a:pt x="160" y="1"/>
                  <a:pt x="0" y="1"/>
                  <a:pt x="0" y="161"/>
                </a:cubicBezTo>
                <a:lnTo>
                  <a:pt x="0" y="2156"/>
                </a:lnTo>
                <a:lnTo>
                  <a:pt x="0" y="2317"/>
                </a:lnTo>
                <a:lnTo>
                  <a:pt x="2156" y="2317"/>
                </a:lnTo>
                <a:cubicBezTo>
                  <a:pt x="2156" y="2317"/>
                  <a:pt x="2173" y="2300"/>
                  <a:pt x="2195" y="2274"/>
                </a:cubicBezTo>
                <a:lnTo>
                  <a:pt x="2195" y="2274"/>
                </a:lnTo>
                <a:cubicBezTo>
                  <a:pt x="2259" y="2265"/>
                  <a:pt x="2316" y="2225"/>
                  <a:pt x="2316" y="2156"/>
                </a:cubicBezTo>
                <a:lnTo>
                  <a:pt x="2316" y="161"/>
                </a:lnTo>
                <a:cubicBezTo>
                  <a:pt x="2316" y="1"/>
                  <a:pt x="2316" y="1"/>
                  <a:pt x="215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94262" y="3547684"/>
            <a:ext cx="216097" cy="4977"/>
          </a:xfrm>
          <a:custGeom>
            <a:avLst/>
            <a:gdLst/>
            <a:ahLst/>
            <a:cxnLst/>
            <a:rect l="l" t="t" r="r" b="b"/>
            <a:pathLst>
              <a:path w="6469" h="149" extrusionOk="0">
                <a:moveTo>
                  <a:pt x="309" y="1"/>
                </a:moveTo>
                <a:cubicBezTo>
                  <a:pt x="309" y="1"/>
                  <a:pt x="1" y="149"/>
                  <a:pt x="309" y="149"/>
                </a:cubicBezTo>
                <a:lnTo>
                  <a:pt x="6160" y="149"/>
                </a:lnTo>
                <a:cubicBezTo>
                  <a:pt x="6160" y="149"/>
                  <a:pt x="6468" y="1"/>
                  <a:pt x="616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-13536" y="3650571"/>
            <a:ext cx="82343" cy="72055"/>
          </a:xfrm>
          <a:custGeom>
            <a:avLst/>
            <a:gdLst/>
            <a:ahLst/>
            <a:cxnLst/>
            <a:rect l="l" t="t" r="r" b="b"/>
            <a:pathLst>
              <a:path w="2465" h="2157" extrusionOk="0">
                <a:moveTo>
                  <a:pt x="148" y="0"/>
                </a:moveTo>
                <a:lnTo>
                  <a:pt x="0" y="148"/>
                </a:lnTo>
                <a:cubicBezTo>
                  <a:pt x="0" y="764"/>
                  <a:pt x="148" y="1540"/>
                  <a:pt x="148" y="2156"/>
                </a:cubicBezTo>
                <a:lnTo>
                  <a:pt x="308" y="2156"/>
                </a:lnTo>
                <a:cubicBezTo>
                  <a:pt x="382" y="2076"/>
                  <a:pt x="419" y="2076"/>
                  <a:pt x="438" y="2076"/>
                </a:cubicBezTo>
                <a:cubicBezTo>
                  <a:pt x="456" y="2076"/>
                  <a:pt x="456" y="2076"/>
                  <a:pt x="456" y="1996"/>
                </a:cubicBezTo>
                <a:lnTo>
                  <a:pt x="456" y="1848"/>
                </a:lnTo>
                <a:cubicBezTo>
                  <a:pt x="308" y="1540"/>
                  <a:pt x="308" y="1380"/>
                  <a:pt x="308" y="1072"/>
                </a:cubicBezTo>
                <a:lnTo>
                  <a:pt x="308" y="148"/>
                </a:lnTo>
                <a:lnTo>
                  <a:pt x="1996" y="148"/>
                </a:lnTo>
                <a:lnTo>
                  <a:pt x="1996" y="456"/>
                </a:lnTo>
                <a:cubicBezTo>
                  <a:pt x="1996" y="616"/>
                  <a:pt x="1996" y="924"/>
                  <a:pt x="2156" y="1072"/>
                </a:cubicBezTo>
                <a:lnTo>
                  <a:pt x="2156" y="1996"/>
                </a:lnTo>
                <a:lnTo>
                  <a:pt x="2156" y="1996"/>
                </a:lnTo>
                <a:cubicBezTo>
                  <a:pt x="1569" y="1997"/>
                  <a:pt x="876" y="2009"/>
                  <a:pt x="308" y="2156"/>
                </a:cubicBezTo>
                <a:lnTo>
                  <a:pt x="2156" y="2156"/>
                </a:lnTo>
                <a:cubicBezTo>
                  <a:pt x="2158" y="2156"/>
                  <a:pt x="2161" y="2156"/>
                  <a:pt x="2163" y="2156"/>
                </a:cubicBezTo>
                <a:lnTo>
                  <a:pt x="2163" y="2156"/>
                </a:lnTo>
                <a:cubicBezTo>
                  <a:pt x="2208" y="2155"/>
                  <a:pt x="2464" y="2142"/>
                  <a:pt x="2464" y="1996"/>
                </a:cubicBezTo>
                <a:cubicBezTo>
                  <a:pt x="2464" y="1380"/>
                  <a:pt x="2304" y="616"/>
                  <a:pt x="230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104551" y="3671149"/>
            <a:ext cx="211153" cy="15266"/>
          </a:xfrm>
          <a:custGeom>
            <a:avLst/>
            <a:gdLst/>
            <a:ahLst/>
            <a:cxnLst/>
            <a:rect l="l" t="t" r="r" b="b"/>
            <a:pathLst>
              <a:path w="6321" h="457" extrusionOk="0">
                <a:moveTo>
                  <a:pt x="6012" y="0"/>
                </a:moveTo>
                <a:cubicBezTo>
                  <a:pt x="4164" y="0"/>
                  <a:pt x="2157" y="148"/>
                  <a:pt x="309" y="308"/>
                </a:cubicBezTo>
                <a:cubicBezTo>
                  <a:pt x="161" y="308"/>
                  <a:pt x="1" y="456"/>
                  <a:pt x="309" y="456"/>
                </a:cubicBezTo>
                <a:cubicBezTo>
                  <a:pt x="2157" y="308"/>
                  <a:pt x="4164" y="148"/>
                  <a:pt x="6012" y="148"/>
                </a:cubicBezTo>
                <a:cubicBezTo>
                  <a:pt x="6160" y="148"/>
                  <a:pt x="6320" y="0"/>
                  <a:pt x="601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11986" y="3789235"/>
            <a:ext cx="87655" cy="77399"/>
          </a:xfrm>
          <a:custGeom>
            <a:avLst/>
            <a:gdLst/>
            <a:ahLst/>
            <a:cxnLst/>
            <a:rect l="l" t="t" r="r" b="b"/>
            <a:pathLst>
              <a:path w="2624" h="2317" extrusionOk="0">
                <a:moveTo>
                  <a:pt x="2316" y="1"/>
                </a:moveTo>
                <a:cubicBezTo>
                  <a:pt x="1700" y="1"/>
                  <a:pt x="924" y="1"/>
                  <a:pt x="308" y="161"/>
                </a:cubicBezTo>
                <a:lnTo>
                  <a:pt x="2156" y="161"/>
                </a:lnTo>
                <a:lnTo>
                  <a:pt x="2156" y="469"/>
                </a:lnTo>
                <a:lnTo>
                  <a:pt x="2156" y="1085"/>
                </a:lnTo>
                <a:lnTo>
                  <a:pt x="2156" y="2016"/>
                </a:lnTo>
                <a:lnTo>
                  <a:pt x="2156" y="2016"/>
                </a:lnTo>
                <a:cubicBezTo>
                  <a:pt x="1541" y="2046"/>
                  <a:pt x="1002" y="2152"/>
                  <a:pt x="353" y="2156"/>
                </a:cubicBezTo>
                <a:lnTo>
                  <a:pt x="353" y="2156"/>
                </a:lnTo>
                <a:cubicBezTo>
                  <a:pt x="468" y="2155"/>
                  <a:pt x="468" y="2141"/>
                  <a:pt x="468" y="2009"/>
                </a:cubicBezTo>
                <a:lnTo>
                  <a:pt x="468" y="1848"/>
                </a:lnTo>
                <a:lnTo>
                  <a:pt x="468" y="1085"/>
                </a:lnTo>
                <a:cubicBezTo>
                  <a:pt x="468" y="777"/>
                  <a:pt x="308" y="469"/>
                  <a:pt x="308" y="161"/>
                </a:cubicBezTo>
                <a:lnTo>
                  <a:pt x="0" y="161"/>
                </a:lnTo>
                <a:cubicBezTo>
                  <a:pt x="160" y="925"/>
                  <a:pt x="160" y="1540"/>
                  <a:pt x="160" y="2156"/>
                </a:cubicBezTo>
                <a:cubicBezTo>
                  <a:pt x="160" y="2317"/>
                  <a:pt x="308" y="2317"/>
                  <a:pt x="308" y="2317"/>
                </a:cubicBezTo>
                <a:cubicBezTo>
                  <a:pt x="924" y="2156"/>
                  <a:pt x="1540" y="2156"/>
                  <a:pt x="2316" y="2156"/>
                </a:cubicBezTo>
                <a:cubicBezTo>
                  <a:pt x="2316" y="2156"/>
                  <a:pt x="2624" y="2009"/>
                  <a:pt x="2464" y="2009"/>
                </a:cubicBezTo>
                <a:cubicBezTo>
                  <a:pt x="2464" y="1393"/>
                  <a:pt x="2464" y="777"/>
                  <a:pt x="231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135417" y="3809813"/>
            <a:ext cx="205775" cy="15667"/>
          </a:xfrm>
          <a:custGeom>
            <a:avLst/>
            <a:gdLst/>
            <a:ahLst/>
            <a:cxnLst/>
            <a:rect l="l" t="t" r="r" b="b"/>
            <a:pathLst>
              <a:path w="6160" h="469" extrusionOk="0">
                <a:moveTo>
                  <a:pt x="6012" y="1"/>
                </a:moveTo>
                <a:cubicBezTo>
                  <a:pt x="4004" y="1"/>
                  <a:pt x="2156" y="161"/>
                  <a:pt x="161" y="309"/>
                </a:cubicBezTo>
                <a:cubicBezTo>
                  <a:pt x="1" y="309"/>
                  <a:pt x="1" y="469"/>
                  <a:pt x="161" y="469"/>
                </a:cubicBezTo>
                <a:cubicBezTo>
                  <a:pt x="2009" y="309"/>
                  <a:pt x="4004" y="309"/>
                  <a:pt x="6012" y="161"/>
                </a:cubicBezTo>
                <a:cubicBezTo>
                  <a:pt x="6160" y="161"/>
                  <a:pt x="6160" y="1"/>
                  <a:pt x="601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-12066" y="3504992"/>
            <a:ext cx="109602" cy="65340"/>
          </a:xfrm>
          <a:custGeom>
            <a:avLst/>
            <a:gdLst/>
            <a:ahLst/>
            <a:cxnLst/>
            <a:rect l="l" t="t" r="r" b="b"/>
            <a:pathLst>
              <a:path w="3281" h="1956" extrusionOk="0">
                <a:moveTo>
                  <a:pt x="3125" y="1"/>
                </a:moveTo>
                <a:cubicBezTo>
                  <a:pt x="3098" y="1"/>
                  <a:pt x="3067" y="14"/>
                  <a:pt x="3036" y="47"/>
                </a:cubicBezTo>
                <a:cubicBezTo>
                  <a:pt x="2213" y="321"/>
                  <a:pt x="1144" y="713"/>
                  <a:pt x="704" y="1563"/>
                </a:cubicBezTo>
                <a:lnTo>
                  <a:pt x="704" y="1563"/>
                </a:lnTo>
                <a:lnTo>
                  <a:pt x="412" y="1279"/>
                </a:lnTo>
                <a:cubicBezTo>
                  <a:pt x="369" y="1232"/>
                  <a:pt x="311" y="1212"/>
                  <a:pt x="255" y="1212"/>
                </a:cubicBezTo>
                <a:cubicBezTo>
                  <a:pt x="122" y="1212"/>
                  <a:pt x="0" y="1322"/>
                  <a:pt x="104" y="1427"/>
                </a:cubicBezTo>
                <a:lnTo>
                  <a:pt x="572" y="1895"/>
                </a:lnTo>
                <a:cubicBezTo>
                  <a:pt x="615" y="1938"/>
                  <a:pt x="659" y="1956"/>
                  <a:pt x="704" y="1956"/>
                </a:cubicBezTo>
                <a:cubicBezTo>
                  <a:pt x="812" y="1956"/>
                  <a:pt x="923" y="1848"/>
                  <a:pt x="1028" y="1735"/>
                </a:cubicBezTo>
                <a:cubicBezTo>
                  <a:pt x="1188" y="971"/>
                  <a:pt x="2260" y="503"/>
                  <a:pt x="3036" y="195"/>
                </a:cubicBezTo>
                <a:cubicBezTo>
                  <a:pt x="3280" y="195"/>
                  <a:pt x="3230" y="1"/>
                  <a:pt x="312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-8592" y="3660860"/>
            <a:ext cx="82310" cy="74226"/>
          </a:xfrm>
          <a:custGeom>
            <a:avLst/>
            <a:gdLst/>
            <a:ahLst/>
            <a:cxnLst/>
            <a:rect l="l" t="t" r="r" b="b"/>
            <a:pathLst>
              <a:path w="2464" h="2222" extrusionOk="0">
                <a:moveTo>
                  <a:pt x="308" y="0"/>
                </a:moveTo>
                <a:lnTo>
                  <a:pt x="0" y="148"/>
                </a:lnTo>
                <a:cubicBezTo>
                  <a:pt x="776" y="764"/>
                  <a:pt x="1540" y="1380"/>
                  <a:pt x="2156" y="2156"/>
                </a:cubicBezTo>
                <a:cubicBezTo>
                  <a:pt x="2156" y="2205"/>
                  <a:pt x="2190" y="2222"/>
                  <a:pt x="2236" y="2222"/>
                </a:cubicBezTo>
                <a:cubicBezTo>
                  <a:pt x="2327" y="2222"/>
                  <a:pt x="2464" y="2156"/>
                  <a:pt x="2464" y="2156"/>
                </a:cubicBezTo>
                <a:cubicBezTo>
                  <a:pt x="1848" y="1380"/>
                  <a:pt x="1084" y="616"/>
                  <a:pt x="30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-8592" y="3625985"/>
            <a:ext cx="110704" cy="101551"/>
          </a:xfrm>
          <a:custGeom>
            <a:avLst/>
            <a:gdLst/>
            <a:ahLst/>
            <a:cxnLst/>
            <a:rect l="l" t="t" r="r" b="b"/>
            <a:pathLst>
              <a:path w="3314" h="3040" extrusionOk="0">
                <a:moveTo>
                  <a:pt x="3215" y="0"/>
                </a:moveTo>
                <a:cubicBezTo>
                  <a:pt x="3157" y="0"/>
                  <a:pt x="3080" y="40"/>
                  <a:pt x="3080" y="120"/>
                </a:cubicBezTo>
                <a:cubicBezTo>
                  <a:pt x="1700" y="736"/>
                  <a:pt x="776" y="1808"/>
                  <a:pt x="0" y="3040"/>
                </a:cubicBezTo>
                <a:lnTo>
                  <a:pt x="308" y="3040"/>
                </a:lnTo>
                <a:cubicBezTo>
                  <a:pt x="1084" y="1808"/>
                  <a:pt x="2008" y="736"/>
                  <a:pt x="3240" y="120"/>
                </a:cubicBezTo>
                <a:cubicBezTo>
                  <a:pt x="3314" y="40"/>
                  <a:pt x="3274" y="0"/>
                  <a:pt x="321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"/>
          <p:cNvSpPr/>
          <p:nvPr/>
        </p:nvSpPr>
        <p:spPr>
          <a:xfrm>
            <a:off x="-7055" y="3746043"/>
            <a:ext cx="149821" cy="114011"/>
          </a:xfrm>
          <a:custGeom>
            <a:avLst/>
            <a:gdLst/>
            <a:ahLst/>
            <a:cxnLst/>
            <a:rect l="l" t="t" r="r" b="b"/>
            <a:pathLst>
              <a:path w="4485" h="3413" extrusionOk="0">
                <a:moveTo>
                  <a:pt x="1707" y="3099"/>
                </a:moveTo>
                <a:cubicBezTo>
                  <a:pt x="1737" y="3099"/>
                  <a:pt x="1770" y="3109"/>
                  <a:pt x="1802" y="3141"/>
                </a:cubicBezTo>
                <a:cubicBezTo>
                  <a:pt x="1750" y="3141"/>
                  <a:pt x="1717" y="3123"/>
                  <a:pt x="1688" y="3100"/>
                </a:cubicBezTo>
                <a:lnTo>
                  <a:pt x="1688" y="3100"/>
                </a:lnTo>
                <a:cubicBezTo>
                  <a:pt x="1694" y="3099"/>
                  <a:pt x="1701" y="3099"/>
                  <a:pt x="1707" y="3099"/>
                </a:cubicBezTo>
                <a:close/>
                <a:moveTo>
                  <a:pt x="4338" y="1"/>
                </a:moveTo>
                <a:cubicBezTo>
                  <a:pt x="4283" y="1"/>
                  <a:pt x="4207" y="19"/>
                  <a:pt x="4118" y="62"/>
                </a:cubicBezTo>
                <a:cubicBezTo>
                  <a:pt x="3194" y="530"/>
                  <a:pt x="2578" y="1602"/>
                  <a:pt x="2110" y="2525"/>
                </a:cubicBezTo>
                <a:lnTo>
                  <a:pt x="1654" y="2994"/>
                </a:lnTo>
                <a:cubicBezTo>
                  <a:pt x="1644" y="3013"/>
                  <a:pt x="1635" y="3030"/>
                  <a:pt x="1628" y="3045"/>
                </a:cubicBezTo>
                <a:lnTo>
                  <a:pt x="1628" y="3045"/>
                </a:lnTo>
                <a:cubicBezTo>
                  <a:pt x="1596" y="3017"/>
                  <a:pt x="1557" y="2994"/>
                  <a:pt x="1494" y="2994"/>
                </a:cubicBezTo>
                <a:cubicBezTo>
                  <a:pt x="1186" y="2686"/>
                  <a:pt x="878" y="2378"/>
                  <a:pt x="422" y="2218"/>
                </a:cubicBezTo>
                <a:cubicBezTo>
                  <a:pt x="376" y="2175"/>
                  <a:pt x="317" y="2157"/>
                  <a:pt x="261" y="2157"/>
                </a:cubicBezTo>
                <a:cubicBezTo>
                  <a:pt x="123" y="2157"/>
                  <a:pt x="1" y="2264"/>
                  <a:pt x="114" y="2378"/>
                </a:cubicBezTo>
                <a:cubicBezTo>
                  <a:pt x="570" y="2686"/>
                  <a:pt x="1038" y="2994"/>
                  <a:pt x="1346" y="3302"/>
                </a:cubicBezTo>
                <a:cubicBezTo>
                  <a:pt x="1420" y="3375"/>
                  <a:pt x="1497" y="3412"/>
                  <a:pt x="1574" y="3412"/>
                </a:cubicBezTo>
                <a:cubicBezTo>
                  <a:pt x="1651" y="3412"/>
                  <a:pt x="1728" y="3375"/>
                  <a:pt x="1802" y="3302"/>
                </a:cubicBezTo>
                <a:cubicBezTo>
                  <a:pt x="2726" y="2378"/>
                  <a:pt x="3034" y="838"/>
                  <a:pt x="4266" y="222"/>
                </a:cubicBezTo>
                <a:cubicBezTo>
                  <a:pt x="4484" y="108"/>
                  <a:pt x="4473" y="1"/>
                  <a:pt x="433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"/>
          <p:cNvSpPr/>
          <p:nvPr/>
        </p:nvSpPr>
        <p:spPr>
          <a:xfrm>
            <a:off x="68774" y="4122150"/>
            <a:ext cx="329206" cy="403265"/>
          </a:xfrm>
          <a:custGeom>
            <a:avLst/>
            <a:gdLst/>
            <a:ahLst/>
            <a:cxnLst/>
            <a:rect l="l" t="t" r="r" b="b"/>
            <a:pathLst>
              <a:path w="9855" h="12072" extrusionOk="0">
                <a:moveTo>
                  <a:pt x="3278" y="157"/>
                </a:moveTo>
                <a:cubicBezTo>
                  <a:pt x="3824" y="157"/>
                  <a:pt x="4357" y="197"/>
                  <a:pt x="4767" y="197"/>
                </a:cubicBezTo>
                <a:lnTo>
                  <a:pt x="7699" y="197"/>
                </a:lnTo>
                <a:cubicBezTo>
                  <a:pt x="9695" y="357"/>
                  <a:pt x="9387" y="2513"/>
                  <a:pt x="9387" y="3893"/>
                </a:cubicBezTo>
                <a:lnTo>
                  <a:pt x="9387" y="8672"/>
                </a:lnTo>
                <a:cubicBezTo>
                  <a:pt x="9387" y="9904"/>
                  <a:pt x="9547" y="11752"/>
                  <a:pt x="7539" y="11752"/>
                </a:cubicBezTo>
                <a:lnTo>
                  <a:pt x="3228" y="11752"/>
                </a:lnTo>
                <a:cubicBezTo>
                  <a:pt x="2612" y="11752"/>
                  <a:pt x="1996" y="11752"/>
                  <a:pt x="1380" y="11444"/>
                </a:cubicBezTo>
                <a:cubicBezTo>
                  <a:pt x="764" y="10976"/>
                  <a:pt x="616" y="10212"/>
                  <a:pt x="616" y="9596"/>
                </a:cubicBezTo>
                <a:lnTo>
                  <a:pt x="616" y="5125"/>
                </a:lnTo>
                <a:lnTo>
                  <a:pt x="616" y="1897"/>
                </a:lnTo>
                <a:cubicBezTo>
                  <a:pt x="616" y="382"/>
                  <a:pt x="1985" y="157"/>
                  <a:pt x="3278" y="157"/>
                </a:cubicBezTo>
                <a:close/>
                <a:moveTo>
                  <a:pt x="2597" y="0"/>
                </a:moveTo>
                <a:cubicBezTo>
                  <a:pt x="1930" y="0"/>
                  <a:pt x="1318" y="111"/>
                  <a:pt x="764" y="665"/>
                </a:cubicBezTo>
                <a:cubicBezTo>
                  <a:pt x="0" y="1429"/>
                  <a:pt x="308" y="2821"/>
                  <a:pt x="308" y="3745"/>
                </a:cubicBezTo>
                <a:lnTo>
                  <a:pt x="308" y="8512"/>
                </a:lnTo>
                <a:cubicBezTo>
                  <a:pt x="308" y="9596"/>
                  <a:pt x="148" y="10668"/>
                  <a:pt x="924" y="11444"/>
                </a:cubicBezTo>
                <a:cubicBezTo>
                  <a:pt x="1475" y="11995"/>
                  <a:pt x="2429" y="12071"/>
                  <a:pt x="3264" y="12071"/>
                </a:cubicBezTo>
                <a:cubicBezTo>
                  <a:pt x="3588" y="12071"/>
                  <a:pt x="3894" y="12060"/>
                  <a:pt x="4151" y="12060"/>
                </a:cubicBezTo>
                <a:cubicBezTo>
                  <a:pt x="5383" y="12060"/>
                  <a:pt x="6775" y="12060"/>
                  <a:pt x="8007" y="11900"/>
                </a:cubicBezTo>
                <a:cubicBezTo>
                  <a:pt x="9239" y="11900"/>
                  <a:pt x="9695" y="10668"/>
                  <a:pt x="9695" y="9596"/>
                </a:cubicBezTo>
                <a:lnTo>
                  <a:pt x="9695" y="3745"/>
                </a:lnTo>
                <a:cubicBezTo>
                  <a:pt x="9695" y="2205"/>
                  <a:pt x="9855" y="197"/>
                  <a:pt x="7847" y="49"/>
                </a:cubicBezTo>
                <a:cubicBezTo>
                  <a:pt x="7820" y="49"/>
                  <a:pt x="7794" y="51"/>
                  <a:pt x="7770" y="53"/>
                </a:cubicBezTo>
                <a:lnTo>
                  <a:pt x="7770" y="53"/>
                </a:lnTo>
                <a:cubicBezTo>
                  <a:pt x="7750" y="51"/>
                  <a:pt x="7726" y="49"/>
                  <a:pt x="7699" y="49"/>
                </a:cubicBezTo>
                <a:lnTo>
                  <a:pt x="4004" y="49"/>
                </a:lnTo>
                <a:cubicBezTo>
                  <a:pt x="3511" y="49"/>
                  <a:pt x="3042" y="0"/>
                  <a:pt x="259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"/>
          <p:cNvSpPr/>
          <p:nvPr/>
        </p:nvSpPr>
        <p:spPr>
          <a:xfrm>
            <a:off x="120185" y="4416782"/>
            <a:ext cx="69516" cy="61732"/>
          </a:xfrm>
          <a:custGeom>
            <a:avLst/>
            <a:gdLst/>
            <a:ahLst/>
            <a:cxnLst/>
            <a:rect l="l" t="t" r="r" b="b"/>
            <a:pathLst>
              <a:path w="2081" h="1848" extrusionOk="0">
                <a:moveTo>
                  <a:pt x="1689" y="160"/>
                </a:moveTo>
                <a:lnTo>
                  <a:pt x="1689" y="1540"/>
                </a:lnTo>
                <a:lnTo>
                  <a:pt x="457" y="1540"/>
                </a:lnTo>
                <a:lnTo>
                  <a:pt x="457" y="160"/>
                </a:lnTo>
                <a:close/>
                <a:moveTo>
                  <a:pt x="309" y="0"/>
                </a:moveTo>
                <a:cubicBezTo>
                  <a:pt x="149" y="0"/>
                  <a:pt x="1" y="0"/>
                  <a:pt x="1" y="160"/>
                </a:cubicBezTo>
                <a:lnTo>
                  <a:pt x="1" y="1700"/>
                </a:lnTo>
                <a:cubicBezTo>
                  <a:pt x="1" y="1700"/>
                  <a:pt x="149" y="1848"/>
                  <a:pt x="309" y="1848"/>
                </a:cubicBezTo>
                <a:lnTo>
                  <a:pt x="1849" y="1848"/>
                </a:lnTo>
                <a:cubicBezTo>
                  <a:pt x="1961" y="1848"/>
                  <a:pt x="2080" y="1670"/>
                  <a:pt x="1996" y="1585"/>
                </a:cubicBezTo>
                <a:lnTo>
                  <a:pt x="1996" y="1585"/>
                </a:lnTo>
                <a:lnTo>
                  <a:pt x="1996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120185" y="4334472"/>
            <a:ext cx="69516" cy="61766"/>
          </a:xfrm>
          <a:custGeom>
            <a:avLst/>
            <a:gdLst/>
            <a:ahLst/>
            <a:cxnLst/>
            <a:rect l="l" t="t" r="r" b="b"/>
            <a:pathLst>
              <a:path w="2081" h="1849" extrusionOk="0">
                <a:moveTo>
                  <a:pt x="1689" y="308"/>
                </a:moveTo>
                <a:lnTo>
                  <a:pt x="1689" y="1540"/>
                </a:lnTo>
                <a:lnTo>
                  <a:pt x="457" y="1540"/>
                </a:lnTo>
                <a:lnTo>
                  <a:pt x="457" y="308"/>
                </a:lnTo>
                <a:close/>
                <a:moveTo>
                  <a:pt x="309" y="0"/>
                </a:moveTo>
                <a:cubicBezTo>
                  <a:pt x="149" y="0"/>
                  <a:pt x="1" y="0"/>
                  <a:pt x="1" y="161"/>
                </a:cubicBezTo>
                <a:lnTo>
                  <a:pt x="1" y="1700"/>
                </a:lnTo>
                <a:cubicBezTo>
                  <a:pt x="1" y="1848"/>
                  <a:pt x="149" y="1848"/>
                  <a:pt x="309" y="1848"/>
                </a:cubicBezTo>
                <a:lnTo>
                  <a:pt x="1849" y="1848"/>
                </a:lnTo>
                <a:cubicBezTo>
                  <a:pt x="1961" y="1848"/>
                  <a:pt x="2080" y="1671"/>
                  <a:pt x="1996" y="1585"/>
                </a:cubicBezTo>
                <a:lnTo>
                  <a:pt x="1996" y="1585"/>
                </a:lnTo>
                <a:lnTo>
                  <a:pt x="1996" y="161"/>
                </a:lnTo>
                <a:cubicBezTo>
                  <a:pt x="1996" y="0"/>
                  <a:pt x="1849" y="0"/>
                  <a:pt x="184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/>
          <p:nvPr/>
        </p:nvSpPr>
        <p:spPr>
          <a:xfrm>
            <a:off x="120185" y="4252162"/>
            <a:ext cx="69516" cy="61766"/>
          </a:xfrm>
          <a:custGeom>
            <a:avLst/>
            <a:gdLst/>
            <a:ahLst/>
            <a:cxnLst/>
            <a:rect l="l" t="t" r="r" b="b"/>
            <a:pathLst>
              <a:path w="2081" h="1849" extrusionOk="0">
                <a:moveTo>
                  <a:pt x="1689" y="309"/>
                </a:moveTo>
                <a:lnTo>
                  <a:pt x="1689" y="1541"/>
                </a:lnTo>
                <a:lnTo>
                  <a:pt x="457" y="1541"/>
                </a:lnTo>
                <a:lnTo>
                  <a:pt x="457" y="309"/>
                </a:lnTo>
                <a:close/>
                <a:moveTo>
                  <a:pt x="309" y="1"/>
                </a:moveTo>
                <a:cubicBezTo>
                  <a:pt x="149" y="1"/>
                  <a:pt x="1" y="161"/>
                  <a:pt x="1" y="161"/>
                </a:cubicBezTo>
                <a:lnTo>
                  <a:pt x="1" y="1701"/>
                </a:lnTo>
                <a:cubicBezTo>
                  <a:pt x="1" y="1849"/>
                  <a:pt x="149" y="1849"/>
                  <a:pt x="309" y="1849"/>
                </a:cubicBezTo>
                <a:lnTo>
                  <a:pt x="1849" y="1849"/>
                </a:lnTo>
                <a:cubicBezTo>
                  <a:pt x="1961" y="1849"/>
                  <a:pt x="2080" y="1671"/>
                  <a:pt x="1996" y="1586"/>
                </a:cubicBezTo>
                <a:lnTo>
                  <a:pt x="1996" y="1586"/>
                </a:lnTo>
                <a:lnTo>
                  <a:pt x="1996" y="161"/>
                </a:lnTo>
                <a:cubicBezTo>
                  <a:pt x="1996" y="1"/>
                  <a:pt x="1849" y="1"/>
                  <a:pt x="184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202494" y="4416782"/>
            <a:ext cx="66710" cy="61732"/>
          </a:xfrm>
          <a:custGeom>
            <a:avLst/>
            <a:gdLst/>
            <a:ahLst/>
            <a:cxnLst/>
            <a:rect l="l" t="t" r="r" b="b"/>
            <a:pathLst>
              <a:path w="1997" h="1848" extrusionOk="0">
                <a:moveTo>
                  <a:pt x="1540" y="160"/>
                </a:moveTo>
                <a:lnTo>
                  <a:pt x="1540" y="1540"/>
                </a:lnTo>
                <a:lnTo>
                  <a:pt x="456" y="1540"/>
                </a:lnTo>
                <a:lnTo>
                  <a:pt x="456" y="160"/>
                </a:lnTo>
                <a:close/>
                <a:moveTo>
                  <a:pt x="309" y="0"/>
                </a:moveTo>
                <a:cubicBezTo>
                  <a:pt x="148" y="0"/>
                  <a:pt x="1" y="0"/>
                  <a:pt x="1" y="160"/>
                </a:cubicBezTo>
                <a:lnTo>
                  <a:pt x="1" y="1700"/>
                </a:lnTo>
                <a:lnTo>
                  <a:pt x="148" y="1848"/>
                </a:lnTo>
                <a:lnTo>
                  <a:pt x="1688" y="1848"/>
                </a:lnTo>
                <a:cubicBezTo>
                  <a:pt x="1763" y="1848"/>
                  <a:pt x="1819" y="1830"/>
                  <a:pt x="1860" y="1803"/>
                </a:cubicBezTo>
                <a:lnTo>
                  <a:pt x="1860" y="1803"/>
                </a:lnTo>
                <a:cubicBezTo>
                  <a:pt x="1936" y="1788"/>
                  <a:pt x="1996" y="1754"/>
                  <a:pt x="1996" y="1700"/>
                </a:cubicBezTo>
                <a:lnTo>
                  <a:pt x="1996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"/>
          <p:cNvSpPr/>
          <p:nvPr/>
        </p:nvSpPr>
        <p:spPr>
          <a:xfrm>
            <a:off x="202494" y="4334472"/>
            <a:ext cx="66710" cy="61766"/>
          </a:xfrm>
          <a:custGeom>
            <a:avLst/>
            <a:gdLst/>
            <a:ahLst/>
            <a:cxnLst/>
            <a:rect l="l" t="t" r="r" b="b"/>
            <a:pathLst>
              <a:path w="1997" h="1849" extrusionOk="0">
                <a:moveTo>
                  <a:pt x="1540" y="308"/>
                </a:moveTo>
                <a:lnTo>
                  <a:pt x="1540" y="1540"/>
                </a:lnTo>
                <a:lnTo>
                  <a:pt x="456" y="1540"/>
                </a:lnTo>
                <a:lnTo>
                  <a:pt x="456" y="308"/>
                </a:lnTo>
                <a:close/>
                <a:moveTo>
                  <a:pt x="309" y="0"/>
                </a:moveTo>
                <a:cubicBezTo>
                  <a:pt x="148" y="0"/>
                  <a:pt x="1" y="0"/>
                  <a:pt x="1" y="161"/>
                </a:cubicBezTo>
                <a:lnTo>
                  <a:pt x="1" y="1700"/>
                </a:lnTo>
                <a:cubicBezTo>
                  <a:pt x="1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3" y="1848"/>
                  <a:pt x="1819" y="1830"/>
                  <a:pt x="1860" y="1803"/>
                </a:cubicBezTo>
                <a:lnTo>
                  <a:pt x="1860" y="1803"/>
                </a:lnTo>
                <a:cubicBezTo>
                  <a:pt x="1936" y="1788"/>
                  <a:pt x="1996" y="1754"/>
                  <a:pt x="1996" y="1700"/>
                </a:cubicBezTo>
                <a:lnTo>
                  <a:pt x="1996" y="161"/>
                </a:lnTo>
                <a:cubicBezTo>
                  <a:pt x="1996" y="0"/>
                  <a:pt x="1848" y="0"/>
                  <a:pt x="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"/>
          <p:cNvSpPr/>
          <p:nvPr/>
        </p:nvSpPr>
        <p:spPr>
          <a:xfrm>
            <a:off x="202494" y="4252162"/>
            <a:ext cx="66710" cy="61766"/>
          </a:xfrm>
          <a:custGeom>
            <a:avLst/>
            <a:gdLst/>
            <a:ahLst/>
            <a:cxnLst/>
            <a:rect l="l" t="t" r="r" b="b"/>
            <a:pathLst>
              <a:path w="1997" h="1849" extrusionOk="0">
                <a:moveTo>
                  <a:pt x="1540" y="309"/>
                </a:moveTo>
                <a:lnTo>
                  <a:pt x="1540" y="1541"/>
                </a:lnTo>
                <a:lnTo>
                  <a:pt x="456" y="1541"/>
                </a:lnTo>
                <a:lnTo>
                  <a:pt x="456" y="309"/>
                </a:lnTo>
                <a:close/>
                <a:moveTo>
                  <a:pt x="309" y="1"/>
                </a:moveTo>
                <a:cubicBezTo>
                  <a:pt x="148" y="1"/>
                  <a:pt x="1" y="161"/>
                  <a:pt x="1" y="161"/>
                </a:cubicBezTo>
                <a:lnTo>
                  <a:pt x="1" y="1701"/>
                </a:lnTo>
                <a:cubicBezTo>
                  <a:pt x="1" y="1849"/>
                  <a:pt x="148" y="1849"/>
                  <a:pt x="148" y="1849"/>
                </a:cubicBezTo>
                <a:lnTo>
                  <a:pt x="1688" y="1849"/>
                </a:lnTo>
                <a:cubicBezTo>
                  <a:pt x="1763" y="1849"/>
                  <a:pt x="1819" y="1831"/>
                  <a:pt x="1860" y="1803"/>
                </a:cubicBezTo>
                <a:lnTo>
                  <a:pt x="1860" y="1803"/>
                </a:lnTo>
                <a:cubicBezTo>
                  <a:pt x="1936" y="1788"/>
                  <a:pt x="1996" y="1754"/>
                  <a:pt x="1996" y="1701"/>
                </a:cubicBezTo>
                <a:lnTo>
                  <a:pt x="1996" y="161"/>
                </a:lnTo>
                <a:cubicBezTo>
                  <a:pt x="1996" y="1"/>
                  <a:pt x="1848" y="1"/>
                  <a:pt x="18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"/>
          <p:cNvSpPr/>
          <p:nvPr/>
        </p:nvSpPr>
        <p:spPr>
          <a:xfrm>
            <a:off x="284804" y="4416782"/>
            <a:ext cx="66676" cy="61732"/>
          </a:xfrm>
          <a:custGeom>
            <a:avLst/>
            <a:gdLst/>
            <a:ahLst/>
            <a:cxnLst/>
            <a:rect l="l" t="t" r="r" b="b"/>
            <a:pathLst>
              <a:path w="1996" h="1848" extrusionOk="0">
                <a:moveTo>
                  <a:pt x="1540" y="160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160"/>
                </a:lnTo>
                <a:close/>
                <a:moveTo>
                  <a:pt x="148" y="0"/>
                </a:moveTo>
                <a:cubicBezTo>
                  <a:pt x="148" y="0"/>
                  <a:pt x="0" y="0"/>
                  <a:pt x="0" y="160"/>
                </a:cubicBezTo>
                <a:lnTo>
                  <a:pt x="0" y="1700"/>
                </a:lnTo>
                <a:lnTo>
                  <a:pt x="148" y="1848"/>
                </a:lnTo>
                <a:lnTo>
                  <a:pt x="1688" y="1848"/>
                </a:lnTo>
                <a:cubicBezTo>
                  <a:pt x="1762" y="1848"/>
                  <a:pt x="1818" y="1830"/>
                  <a:pt x="1856" y="1803"/>
                </a:cubicBezTo>
                <a:lnTo>
                  <a:pt x="1856" y="1803"/>
                </a:lnTo>
                <a:cubicBezTo>
                  <a:pt x="1934" y="1789"/>
                  <a:pt x="1996" y="1754"/>
                  <a:pt x="1996" y="1700"/>
                </a:cubicBezTo>
                <a:lnTo>
                  <a:pt x="1996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284804" y="4334472"/>
            <a:ext cx="66676" cy="61766"/>
          </a:xfrm>
          <a:custGeom>
            <a:avLst/>
            <a:gdLst/>
            <a:ahLst/>
            <a:cxnLst/>
            <a:rect l="l" t="t" r="r" b="b"/>
            <a:pathLst>
              <a:path w="1996" h="1849" extrusionOk="0">
                <a:moveTo>
                  <a:pt x="1540" y="308"/>
                </a:moveTo>
                <a:lnTo>
                  <a:pt x="1540" y="1540"/>
                </a:lnTo>
                <a:lnTo>
                  <a:pt x="308" y="1540"/>
                </a:lnTo>
                <a:lnTo>
                  <a:pt x="308" y="308"/>
                </a:lnTo>
                <a:close/>
                <a:moveTo>
                  <a:pt x="148" y="0"/>
                </a:moveTo>
                <a:cubicBezTo>
                  <a:pt x="148" y="0"/>
                  <a:pt x="0" y="0"/>
                  <a:pt x="0" y="161"/>
                </a:cubicBezTo>
                <a:lnTo>
                  <a:pt x="0" y="1700"/>
                </a:lnTo>
                <a:cubicBezTo>
                  <a:pt x="0" y="1848"/>
                  <a:pt x="148" y="1848"/>
                  <a:pt x="148" y="1848"/>
                </a:cubicBezTo>
                <a:lnTo>
                  <a:pt x="1688" y="1848"/>
                </a:lnTo>
                <a:cubicBezTo>
                  <a:pt x="1762" y="1848"/>
                  <a:pt x="1818" y="1830"/>
                  <a:pt x="1856" y="1803"/>
                </a:cubicBezTo>
                <a:lnTo>
                  <a:pt x="1856" y="1803"/>
                </a:lnTo>
                <a:cubicBezTo>
                  <a:pt x="1934" y="1789"/>
                  <a:pt x="1996" y="1755"/>
                  <a:pt x="1996" y="1700"/>
                </a:cubicBezTo>
                <a:lnTo>
                  <a:pt x="1996" y="161"/>
                </a:lnTo>
                <a:cubicBezTo>
                  <a:pt x="1996" y="0"/>
                  <a:pt x="1848" y="0"/>
                  <a:pt x="168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>
            <a:off x="284804" y="4252162"/>
            <a:ext cx="66676" cy="61766"/>
          </a:xfrm>
          <a:custGeom>
            <a:avLst/>
            <a:gdLst/>
            <a:ahLst/>
            <a:cxnLst/>
            <a:rect l="l" t="t" r="r" b="b"/>
            <a:pathLst>
              <a:path w="1996" h="1849" extrusionOk="0">
                <a:moveTo>
                  <a:pt x="1540" y="309"/>
                </a:moveTo>
                <a:lnTo>
                  <a:pt x="1540" y="1541"/>
                </a:lnTo>
                <a:lnTo>
                  <a:pt x="308" y="1541"/>
                </a:lnTo>
                <a:lnTo>
                  <a:pt x="308" y="309"/>
                </a:lnTo>
                <a:close/>
                <a:moveTo>
                  <a:pt x="148" y="1"/>
                </a:moveTo>
                <a:lnTo>
                  <a:pt x="0" y="161"/>
                </a:lnTo>
                <a:lnTo>
                  <a:pt x="0" y="1701"/>
                </a:lnTo>
                <a:cubicBezTo>
                  <a:pt x="0" y="1849"/>
                  <a:pt x="148" y="1849"/>
                  <a:pt x="148" y="1849"/>
                </a:cubicBezTo>
                <a:lnTo>
                  <a:pt x="1688" y="1849"/>
                </a:lnTo>
                <a:cubicBezTo>
                  <a:pt x="1762" y="1849"/>
                  <a:pt x="1818" y="1831"/>
                  <a:pt x="1856" y="1804"/>
                </a:cubicBezTo>
                <a:lnTo>
                  <a:pt x="1856" y="1804"/>
                </a:lnTo>
                <a:cubicBezTo>
                  <a:pt x="1934" y="1789"/>
                  <a:pt x="1996" y="1755"/>
                  <a:pt x="1996" y="1701"/>
                </a:cubicBezTo>
                <a:lnTo>
                  <a:pt x="1996" y="161"/>
                </a:lnTo>
                <a:cubicBezTo>
                  <a:pt x="1996" y="1"/>
                  <a:pt x="1848" y="1"/>
                  <a:pt x="168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>
            <a:off x="120185" y="4154653"/>
            <a:ext cx="231296" cy="77900"/>
          </a:xfrm>
          <a:custGeom>
            <a:avLst/>
            <a:gdLst/>
            <a:ahLst/>
            <a:cxnLst/>
            <a:rect l="l" t="t" r="r" b="b"/>
            <a:pathLst>
              <a:path w="6924" h="2332" extrusionOk="0">
                <a:moveTo>
                  <a:pt x="457" y="308"/>
                </a:moveTo>
                <a:cubicBezTo>
                  <a:pt x="495" y="308"/>
                  <a:pt x="548" y="308"/>
                  <a:pt x="617" y="308"/>
                </a:cubicBezTo>
                <a:lnTo>
                  <a:pt x="6470" y="308"/>
                </a:lnTo>
                <a:cubicBezTo>
                  <a:pt x="6468" y="337"/>
                  <a:pt x="6468" y="384"/>
                  <a:pt x="6468" y="456"/>
                </a:cubicBezTo>
                <a:lnTo>
                  <a:pt x="6468" y="1072"/>
                </a:lnTo>
                <a:lnTo>
                  <a:pt x="6468" y="1996"/>
                </a:lnTo>
                <a:lnTo>
                  <a:pt x="457" y="1996"/>
                </a:lnTo>
                <a:lnTo>
                  <a:pt x="457" y="1540"/>
                </a:lnTo>
                <a:lnTo>
                  <a:pt x="457" y="308"/>
                </a:lnTo>
                <a:close/>
                <a:moveTo>
                  <a:pt x="309" y="0"/>
                </a:moveTo>
                <a:cubicBezTo>
                  <a:pt x="149" y="0"/>
                  <a:pt x="1" y="148"/>
                  <a:pt x="1" y="148"/>
                </a:cubicBezTo>
                <a:lnTo>
                  <a:pt x="1" y="2156"/>
                </a:lnTo>
                <a:cubicBezTo>
                  <a:pt x="1" y="2304"/>
                  <a:pt x="149" y="2304"/>
                  <a:pt x="309" y="2304"/>
                </a:cubicBezTo>
                <a:lnTo>
                  <a:pt x="6535" y="2304"/>
                </a:lnTo>
                <a:cubicBezTo>
                  <a:pt x="6564" y="2324"/>
                  <a:pt x="6602" y="2332"/>
                  <a:pt x="6641" y="2332"/>
                </a:cubicBezTo>
                <a:cubicBezTo>
                  <a:pt x="6770" y="2332"/>
                  <a:pt x="6924" y="2242"/>
                  <a:pt x="6924" y="2156"/>
                </a:cubicBezTo>
                <a:lnTo>
                  <a:pt x="6924" y="148"/>
                </a:lnTo>
                <a:cubicBezTo>
                  <a:pt x="6924" y="148"/>
                  <a:pt x="6776" y="0"/>
                  <a:pt x="661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>
            <a:off x="613977" y="399764"/>
            <a:ext cx="323895" cy="360072"/>
          </a:xfrm>
          <a:custGeom>
            <a:avLst/>
            <a:gdLst/>
            <a:ahLst/>
            <a:cxnLst/>
            <a:rect l="l" t="t" r="r" b="b"/>
            <a:pathLst>
              <a:path w="9696" h="10779" extrusionOk="0">
                <a:moveTo>
                  <a:pt x="5142" y="234"/>
                </a:moveTo>
                <a:cubicBezTo>
                  <a:pt x="5634" y="234"/>
                  <a:pt x="6134" y="307"/>
                  <a:pt x="6616" y="456"/>
                </a:cubicBezTo>
                <a:cubicBezTo>
                  <a:pt x="8772" y="924"/>
                  <a:pt x="9696" y="4004"/>
                  <a:pt x="8932" y="5852"/>
                </a:cubicBezTo>
                <a:cubicBezTo>
                  <a:pt x="8464" y="6615"/>
                  <a:pt x="7848" y="7231"/>
                  <a:pt x="7084" y="7699"/>
                </a:cubicBezTo>
                <a:cubicBezTo>
                  <a:pt x="6776" y="7847"/>
                  <a:pt x="6468" y="8007"/>
                  <a:pt x="6468" y="8315"/>
                </a:cubicBezTo>
                <a:lnTo>
                  <a:pt x="6468" y="10471"/>
                </a:lnTo>
                <a:lnTo>
                  <a:pt x="4312" y="10471"/>
                </a:lnTo>
                <a:lnTo>
                  <a:pt x="4312" y="8315"/>
                </a:lnTo>
                <a:lnTo>
                  <a:pt x="4152" y="8315"/>
                </a:lnTo>
                <a:cubicBezTo>
                  <a:pt x="2157" y="7699"/>
                  <a:pt x="1233" y="5692"/>
                  <a:pt x="1233" y="3696"/>
                </a:cubicBezTo>
                <a:cubicBezTo>
                  <a:pt x="1233" y="1467"/>
                  <a:pt x="3121" y="234"/>
                  <a:pt x="5142" y="234"/>
                </a:cubicBezTo>
                <a:close/>
                <a:moveTo>
                  <a:pt x="4620" y="0"/>
                </a:moveTo>
                <a:cubicBezTo>
                  <a:pt x="1541" y="456"/>
                  <a:pt x="1" y="3388"/>
                  <a:pt x="1381" y="6307"/>
                </a:cubicBezTo>
                <a:cubicBezTo>
                  <a:pt x="1849" y="7231"/>
                  <a:pt x="2773" y="8007"/>
                  <a:pt x="3697" y="8463"/>
                </a:cubicBezTo>
                <a:cubicBezTo>
                  <a:pt x="4004" y="8623"/>
                  <a:pt x="3844" y="8463"/>
                  <a:pt x="3844" y="8931"/>
                </a:cubicBezTo>
                <a:lnTo>
                  <a:pt x="3844" y="10619"/>
                </a:lnTo>
                <a:cubicBezTo>
                  <a:pt x="3844" y="10644"/>
                  <a:pt x="3856" y="10666"/>
                  <a:pt x="3876" y="10683"/>
                </a:cubicBezTo>
                <a:lnTo>
                  <a:pt x="3876" y="10683"/>
                </a:lnTo>
                <a:cubicBezTo>
                  <a:pt x="3861" y="10737"/>
                  <a:pt x="3890" y="10779"/>
                  <a:pt x="4004" y="10779"/>
                </a:cubicBezTo>
                <a:lnTo>
                  <a:pt x="6616" y="10779"/>
                </a:lnTo>
                <a:cubicBezTo>
                  <a:pt x="6776" y="10779"/>
                  <a:pt x="6924" y="10779"/>
                  <a:pt x="6924" y="10619"/>
                </a:cubicBezTo>
                <a:lnTo>
                  <a:pt x="6924" y="9079"/>
                </a:lnTo>
                <a:lnTo>
                  <a:pt x="6924" y="8315"/>
                </a:lnTo>
                <a:cubicBezTo>
                  <a:pt x="6924" y="8007"/>
                  <a:pt x="7540" y="7699"/>
                  <a:pt x="7848" y="7539"/>
                </a:cubicBezTo>
                <a:cubicBezTo>
                  <a:pt x="9080" y="6615"/>
                  <a:pt x="9696" y="5236"/>
                  <a:pt x="9548" y="3844"/>
                </a:cubicBezTo>
                <a:cubicBezTo>
                  <a:pt x="9548" y="2612"/>
                  <a:pt x="8772" y="1380"/>
                  <a:pt x="7848" y="616"/>
                </a:cubicBezTo>
                <a:cubicBezTo>
                  <a:pt x="6924" y="0"/>
                  <a:pt x="5692" y="0"/>
                  <a:pt x="462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"/>
          <p:cNvSpPr/>
          <p:nvPr/>
        </p:nvSpPr>
        <p:spPr>
          <a:xfrm>
            <a:off x="737442" y="749547"/>
            <a:ext cx="118120" cy="82310"/>
          </a:xfrm>
          <a:custGeom>
            <a:avLst/>
            <a:gdLst/>
            <a:ahLst/>
            <a:cxnLst/>
            <a:rect l="l" t="t" r="r" b="b"/>
            <a:pathLst>
              <a:path w="3536" h="2464" extrusionOk="0">
                <a:moveTo>
                  <a:pt x="2772" y="148"/>
                </a:moveTo>
                <a:cubicBezTo>
                  <a:pt x="2920" y="456"/>
                  <a:pt x="2920" y="616"/>
                  <a:pt x="2920" y="924"/>
                </a:cubicBezTo>
                <a:cubicBezTo>
                  <a:pt x="2920" y="1232"/>
                  <a:pt x="2920" y="1688"/>
                  <a:pt x="2612" y="1996"/>
                </a:cubicBezTo>
                <a:cubicBezTo>
                  <a:pt x="2443" y="2169"/>
                  <a:pt x="2211" y="2236"/>
                  <a:pt x="1969" y="2236"/>
                </a:cubicBezTo>
                <a:cubicBezTo>
                  <a:pt x="1557" y="2236"/>
                  <a:pt x="1118" y="2042"/>
                  <a:pt x="924" y="1848"/>
                </a:cubicBezTo>
                <a:cubicBezTo>
                  <a:pt x="507" y="1430"/>
                  <a:pt x="462" y="776"/>
                  <a:pt x="457" y="308"/>
                </a:cubicBezTo>
                <a:lnTo>
                  <a:pt x="2772" y="308"/>
                </a:lnTo>
                <a:cubicBezTo>
                  <a:pt x="2920" y="308"/>
                  <a:pt x="2772" y="308"/>
                  <a:pt x="2772" y="148"/>
                </a:cubicBezTo>
                <a:close/>
                <a:moveTo>
                  <a:pt x="456" y="0"/>
                </a:moveTo>
                <a:cubicBezTo>
                  <a:pt x="424" y="0"/>
                  <a:pt x="384" y="15"/>
                  <a:pt x="345" y="37"/>
                </a:cubicBezTo>
                <a:lnTo>
                  <a:pt x="345" y="37"/>
                </a:lnTo>
                <a:cubicBezTo>
                  <a:pt x="252" y="41"/>
                  <a:pt x="148" y="78"/>
                  <a:pt x="148" y="148"/>
                </a:cubicBezTo>
                <a:cubicBezTo>
                  <a:pt x="1" y="1380"/>
                  <a:pt x="616" y="2464"/>
                  <a:pt x="1848" y="2464"/>
                </a:cubicBezTo>
                <a:cubicBezTo>
                  <a:pt x="3080" y="2304"/>
                  <a:pt x="3536" y="1072"/>
                  <a:pt x="3228" y="148"/>
                </a:cubicBezTo>
                <a:cubicBezTo>
                  <a:pt x="3228" y="0"/>
                  <a:pt x="3080" y="0"/>
                  <a:pt x="308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"/>
          <p:cNvSpPr/>
          <p:nvPr/>
        </p:nvSpPr>
        <p:spPr>
          <a:xfrm>
            <a:off x="742386" y="555297"/>
            <a:ext cx="87688" cy="203203"/>
          </a:xfrm>
          <a:custGeom>
            <a:avLst/>
            <a:gdLst/>
            <a:ahLst/>
            <a:cxnLst/>
            <a:rect l="l" t="t" r="r" b="b"/>
            <a:pathLst>
              <a:path w="2625" h="6083" extrusionOk="0">
                <a:moveTo>
                  <a:pt x="2470" y="1"/>
                </a:moveTo>
                <a:cubicBezTo>
                  <a:pt x="2393" y="1"/>
                  <a:pt x="2316" y="38"/>
                  <a:pt x="2316" y="112"/>
                </a:cubicBezTo>
                <a:cubicBezTo>
                  <a:pt x="2052" y="1834"/>
                  <a:pt x="1670" y="3439"/>
                  <a:pt x="1372" y="5120"/>
                </a:cubicBezTo>
                <a:lnTo>
                  <a:pt x="1372" y="5120"/>
                </a:lnTo>
                <a:cubicBezTo>
                  <a:pt x="1078" y="3755"/>
                  <a:pt x="697" y="2476"/>
                  <a:pt x="308" y="1196"/>
                </a:cubicBezTo>
                <a:cubicBezTo>
                  <a:pt x="308" y="1148"/>
                  <a:pt x="281" y="1129"/>
                  <a:pt x="244" y="1129"/>
                </a:cubicBezTo>
                <a:cubicBezTo>
                  <a:pt x="153" y="1129"/>
                  <a:pt x="0" y="1239"/>
                  <a:pt x="0" y="1343"/>
                </a:cubicBezTo>
                <a:cubicBezTo>
                  <a:pt x="468" y="2883"/>
                  <a:pt x="776" y="4423"/>
                  <a:pt x="1232" y="5963"/>
                </a:cubicBezTo>
                <a:cubicBezTo>
                  <a:pt x="1232" y="6043"/>
                  <a:pt x="1309" y="6083"/>
                  <a:pt x="1386" y="6083"/>
                </a:cubicBezTo>
                <a:cubicBezTo>
                  <a:pt x="1463" y="6083"/>
                  <a:pt x="1540" y="6043"/>
                  <a:pt x="1540" y="5963"/>
                </a:cubicBezTo>
                <a:cubicBezTo>
                  <a:pt x="1848" y="3967"/>
                  <a:pt x="2316" y="1959"/>
                  <a:pt x="2624" y="112"/>
                </a:cubicBezTo>
                <a:cubicBezTo>
                  <a:pt x="2624" y="38"/>
                  <a:pt x="2547" y="1"/>
                  <a:pt x="247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719003" y="584928"/>
            <a:ext cx="136560" cy="47669"/>
          </a:xfrm>
          <a:custGeom>
            <a:avLst/>
            <a:gdLst/>
            <a:ahLst/>
            <a:cxnLst/>
            <a:rect l="l" t="t" r="r" b="b"/>
            <a:pathLst>
              <a:path w="4088" h="1427" extrusionOk="0">
                <a:moveTo>
                  <a:pt x="3780" y="1"/>
                </a:moveTo>
                <a:cubicBezTo>
                  <a:pt x="2708" y="456"/>
                  <a:pt x="1476" y="764"/>
                  <a:pt x="245" y="1233"/>
                </a:cubicBezTo>
                <a:cubicBezTo>
                  <a:pt x="0" y="1233"/>
                  <a:pt x="43" y="1426"/>
                  <a:pt x="151" y="1426"/>
                </a:cubicBezTo>
                <a:cubicBezTo>
                  <a:pt x="179" y="1426"/>
                  <a:pt x="212" y="1413"/>
                  <a:pt x="245" y="1380"/>
                </a:cubicBezTo>
                <a:cubicBezTo>
                  <a:pt x="1476" y="1072"/>
                  <a:pt x="2708" y="617"/>
                  <a:pt x="3940" y="149"/>
                </a:cubicBezTo>
                <a:cubicBezTo>
                  <a:pt x="4088" y="149"/>
                  <a:pt x="4088" y="1"/>
                  <a:pt x="378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788886" y="246702"/>
            <a:ext cx="10322" cy="125937"/>
          </a:xfrm>
          <a:custGeom>
            <a:avLst/>
            <a:gdLst/>
            <a:ahLst/>
            <a:cxnLst/>
            <a:rect l="l" t="t" r="r" b="b"/>
            <a:pathLst>
              <a:path w="309" h="3770" extrusionOk="0">
                <a:moveTo>
                  <a:pt x="154" y="0"/>
                </a:moveTo>
                <a:cubicBezTo>
                  <a:pt x="77" y="0"/>
                  <a:pt x="0" y="37"/>
                  <a:pt x="0" y="111"/>
                </a:cubicBezTo>
                <a:lnTo>
                  <a:pt x="0" y="3659"/>
                </a:lnTo>
                <a:cubicBezTo>
                  <a:pt x="0" y="3732"/>
                  <a:pt x="77" y="3769"/>
                  <a:pt x="154" y="3769"/>
                </a:cubicBezTo>
                <a:cubicBezTo>
                  <a:pt x="231" y="3769"/>
                  <a:pt x="308" y="3732"/>
                  <a:pt x="308" y="3659"/>
                </a:cubicBezTo>
                <a:lnTo>
                  <a:pt x="308" y="111"/>
                </a:lnTo>
                <a:cubicBezTo>
                  <a:pt x="308" y="37"/>
                  <a:pt x="231" y="0"/>
                  <a:pt x="1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618921" y="286588"/>
            <a:ext cx="72055" cy="94670"/>
          </a:xfrm>
          <a:custGeom>
            <a:avLst/>
            <a:gdLst/>
            <a:ahLst/>
            <a:cxnLst/>
            <a:rect l="l" t="t" r="r" b="b"/>
            <a:pathLst>
              <a:path w="2157" h="2834" extrusionOk="0">
                <a:moveTo>
                  <a:pt x="469" y="1"/>
                </a:moveTo>
                <a:cubicBezTo>
                  <a:pt x="469" y="1"/>
                  <a:pt x="1" y="1"/>
                  <a:pt x="161" y="149"/>
                </a:cubicBezTo>
                <a:cubicBezTo>
                  <a:pt x="617" y="1073"/>
                  <a:pt x="1233" y="1849"/>
                  <a:pt x="1701" y="2773"/>
                </a:cubicBezTo>
                <a:cubicBezTo>
                  <a:pt x="1744" y="2815"/>
                  <a:pt x="1800" y="2833"/>
                  <a:pt x="1859" y="2833"/>
                </a:cubicBezTo>
                <a:cubicBezTo>
                  <a:pt x="2001" y="2833"/>
                  <a:pt x="2157" y="2726"/>
                  <a:pt x="2157" y="2612"/>
                </a:cubicBezTo>
                <a:cubicBezTo>
                  <a:pt x="1541" y="1849"/>
                  <a:pt x="1085" y="925"/>
                  <a:pt x="46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507348" y="366659"/>
            <a:ext cx="116951" cy="64004"/>
          </a:xfrm>
          <a:custGeom>
            <a:avLst/>
            <a:gdLst/>
            <a:ahLst/>
            <a:cxnLst/>
            <a:rect l="l" t="t" r="r" b="b"/>
            <a:pathLst>
              <a:path w="3501" h="1916" extrusionOk="0">
                <a:moveTo>
                  <a:pt x="257" y="1"/>
                </a:moveTo>
                <a:cubicBezTo>
                  <a:pt x="120" y="1"/>
                  <a:pt x="1" y="111"/>
                  <a:pt x="113" y="215"/>
                </a:cubicBezTo>
                <a:cubicBezTo>
                  <a:pt x="1037" y="683"/>
                  <a:pt x="2109" y="1299"/>
                  <a:pt x="3033" y="1915"/>
                </a:cubicBezTo>
                <a:cubicBezTo>
                  <a:pt x="3193" y="1915"/>
                  <a:pt x="3501" y="1755"/>
                  <a:pt x="3341" y="1755"/>
                </a:cubicBezTo>
                <a:cubicBezTo>
                  <a:pt x="2417" y="1139"/>
                  <a:pt x="1345" y="523"/>
                  <a:pt x="421" y="68"/>
                </a:cubicBezTo>
                <a:cubicBezTo>
                  <a:pt x="374" y="20"/>
                  <a:pt x="31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474912" y="492362"/>
            <a:ext cx="139098" cy="20577"/>
          </a:xfrm>
          <a:custGeom>
            <a:avLst/>
            <a:gdLst/>
            <a:ahLst/>
            <a:cxnLst/>
            <a:rect l="l" t="t" r="r" b="b"/>
            <a:pathLst>
              <a:path w="4164" h="616" extrusionOk="0">
                <a:moveTo>
                  <a:pt x="468" y="0"/>
                </a:moveTo>
                <a:cubicBezTo>
                  <a:pt x="468" y="0"/>
                  <a:pt x="0" y="148"/>
                  <a:pt x="308" y="148"/>
                </a:cubicBezTo>
                <a:cubicBezTo>
                  <a:pt x="1392" y="308"/>
                  <a:pt x="2624" y="456"/>
                  <a:pt x="3696" y="616"/>
                </a:cubicBezTo>
                <a:cubicBezTo>
                  <a:pt x="3856" y="616"/>
                  <a:pt x="4164" y="456"/>
                  <a:pt x="4004" y="456"/>
                </a:cubicBezTo>
                <a:cubicBezTo>
                  <a:pt x="2772" y="308"/>
                  <a:pt x="1700" y="148"/>
                  <a:pt x="4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906972" y="287824"/>
            <a:ext cx="67111" cy="93601"/>
          </a:xfrm>
          <a:custGeom>
            <a:avLst/>
            <a:gdLst/>
            <a:ahLst/>
            <a:cxnLst/>
            <a:rect l="l" t="t" r="r" b="b"/>
            <a:pathLst>
              <a:path w="2009" h="2802" extrusionOk="0">
                <a:moveTo>
                  <a:pt x="1855" y="1"/>
                </a:moveTo>
                <a:cubicBezTo>
                  <a:pt x="1778" y="1"/>
                  <a:pt x="1701" y="38"/>
                  <a:pt x="1701" y="112"/>
                </a:cubicBezTo>
                <a:cubicBezTo>
                  <a:pt x="1085" y="888"/>
                  <a:pt x="617" y="1812"/>
                  <a:pt x="1" y="2736"/>
                </a:cubicBezTo>
                <a:cubicBezTo>
                  <a:pt x="1" y="2785"/>
                  <a:pt x="35" y="2801"/>
                  <a:pt x="81" y="2801"/>
                </a:cubicBezTo>
                <a:cubicBezTo>
                  <a:pt x="172" y="2801"/>
                  <a:pt x="309" y="2736"/>
                  <a:pt x="309" y="2736"/>
                </a:cubicBezTo>
                <a:cubicBezTo>
                  <a:pt x="925" y="1812"/>
                  <a:pt x="1393" y="888"/>
                  <a:pt x="2009" y="112"/>
                </a:cubicBezTo>
                <a:cubicBezTo>
                  <a:pt x="2009" y="38"/>
                  <a:pt x="1932" y="1"/>
                  <a:pt x="185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971377" y="368898"/>
            <a:ext cx="115882" cy="60430"/>
          </a:xfrm>
          <a:custGeom>
            <a:avLst/>
            <a:gdLst/>
            <a:ahLst/>
            <a:cxnLst/>
            <a:rect l="l" t="t" r="r" b="b"/>
            <a:pathLst>
              <a:path w="3469" h="1809" extrusionOk="0">
                <a:moveTo>
                  <a:pt x="3160" y="1"/>
                </a:moveTo>
                <a:cubicBezTo>
                  <a:pt x="2076" y="616"/>
                  <a:pt x="1152" y="1232"/>
                  <a:pt x="81" y="1688"/>
                </a:cubicBezTo>
                <a:cubicBezTo>
                  <a:pt x="1" y="1768"/>
                  <a:pt x="78" y="1808"/>
                  <a:pt x="175" y="1808"/>
                </a:cubicBezTo>
                <a:cubicBezTo>
                  <a:pt x="272" y="1808"/>
                  <a:pt x="389" y="1768"/>
                  <a:pt x="389" y="1688"/>
                </a:cubicBezTo>
                <a:cubicBezTo>
                  <a:pt x="1460" y="1232"/>
                  <a:pt x="2384" y="616"/>
                  <a:pt x="346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"/>
          <p:cNvSpPr/>
          <p:nvPr/>
        </p:nvSpPr>
        <p:spPr>
          <a:xfrm>
            <a:off x="984338" y="490792"/>
            <a:ext cx="131582" cy="22148"/>
          </a:xfrm>
          <a:custGeom>
            <a:avLst/>
            <a:gdLst/>
            <a:ahLst/>
            <a:cxnLst/>
            <a:rect l="l" t="t" r="r" b="b"/>
            <a:pathLst>
              <a:path w="3939" h="663" extrusionOk="0">
                <a:moveTo>
                  <a:pt x="3831" y="1"/>
                </a:moveTo>
                <a:cubicBezTo>
                  <a:pt x="3803" y="1"/>
                  <a:pt x="3760" y="14"/>
                  <a:pt x="3696" y="47"/>
                </a:cubicBezTo>
                <a:cubicBezTo>
                  <a:pt x="2612" y="195"/>
                  <a:pt x="1380" y="355"/>
                  <a:pt x="309" y="503"/>
                </a:cubicBezTo>
                <a:cubicBezTo>
                  <a:pt x="148" y="503"/>
                  <a:pt x="1" y="663"/>
                  <a:pt x="309" y="663"/>
                </a:cubicBezTo>
                <a:cubicBezTo>
                  <a:pt x="1380" y="503"/>
                  <a:pt x="2612" y="355"/>
                  <a:pt x="3696" y="195"/>
                </a:cubicBezTo>
                <a:cubicBezTo>
                  <a:pt x="3813" y="195"/>
                  <a:pt x="3938" y="1"/>
                  <a:pt x="383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"/>
          <p:cNvSpPr/>
          <p:nvPr/>
        </p:nvSpPr>
        <p:spPr>
          <a:xfrm>
            <a:off x="289748" y="-47930"/>
            <a:ext cx="694624" cy="211120"/>
          </a:xfrm>
          <a:custGeom>
            <a:avLst/>
            <a:gdLst/>
            <a:ahLst/>
            <a:cxnLst/>
            <a:rect l="l" t="t" r="r" b="b"/>
            <a:pathLst>
              <a:path w="20794" h="6320" extrusionOk="0">
                <a:moveTo>
                  <a:pt x="16014" y="160"/>
                </a:moveTo>
                <a:cubicBezTo>
                  <a:pt x="16121" y="160"/>
                  <a:pt x="16156" y="226"/>
                  <a:pt x="16121" y="226"/>
                </a:cubicBezTo>
                <a:cubicBezTo>
                  <a:pt x="16103" y="226"/>
                  <a:pt x="16067" y="209"/>
                  <a:pt x="16014" y="160"/>
                </a:cubicBezTo>
                <a:lnTo>
                  <a:pt x="16014" y="160"/>
                </a:lnTo>
                <a:cubicBezTo>
                  <a:pt x="16322" y="468"/>
                  <a:pt x="16630" y="924"/>
                  <a:pt x="16938" y="1232"/>
                </a:cubicBezTo>
                <a:cubicBezTo>
                  <a:pt x="17862" y="2464"/>
                  <a:pt x="18946" y="3856"/>
                  <a:pt x="19710" y="5235"/>
                </a:cubicBezTo>
                <a:cubicBezTo>
                  <a:pt x="19870" y="5543"/>
                  <a:pt x="20017" y="5851"/>
                  <a:pt x="19710" y="5851"/>
                </a:cubicBezTo>
                <a:cubicBezTo>
                  <a:pt x="19254" y="6011"/>
                  <a:pt x="18786" y="6011"/>
                  <a:pt x="18478" y="6011"/>
                </a:cubicBezTo>
                <a:cubicBezTo>
                  <a:pt x="15398" y="6159"/>
                  <a:pt x="12318" y="6159"/>
                  <a:pt x="9399" y="6159"/>
                </a:cubicBezTo>
                <a:cubicBezTo>
                  <a:pt x="6467" y="6159"/>
                  <a:pt x="3548" y="6159"/>
                  <a:pt x="776" y="5851"/>
                </a:cubicBezTo>
                <a:cubicBezTo>
                  <a:pt x="308" y="5703"/>
                  <a:pt x="468" y="5543"/>
                  <a:pt x="616" y="5235"/>
                </a:cubicBezTo>
                <a:cubicBezTo>
                  <a:pt x="1084" y="4619"/>
                  <a:pt x="1540" y="4004"/>
                  <a:pt x="2156" y="3388"/>
                </a:cubicBezTo>
                <a:cubicBezTo>
                  <a:pt x="2932" y="2316"/>
                  <a:pt x="3696" y="1232"/>
                  <a:pt x="4619" y="160"/>
                </a:cubicBezTo>
                <a:close/>
                <a:moveTo>
                  <a:pt x="4472" y="0"/>
                </a:moveTo>
                <a:cubicBezTo>
                  <a:pt x="4472" y="0"/>
                  <a:pt x="4164" y="160"/>
                  <a:pt x="4312" y="160"/>
                </a:cubicBezTo>
                <a:cubicBezTo>
                  <a:pt x="3548" y="1084"/>
                  <a:pt x="2932" y="2008"/>
                  <a:pt x="2156" y="2772"/>
                </a:cubicBezTo>
                <a:cubicBezTo>
                  <a:pt x="1700" y="3388"/>
                  <a:pt x="1232" y="4004"/>
                  <a:pt x="776" y="4780"/>
                </a:cubicBezTo>
                <a:cubicBezTo>
                  <a:pt x="468" y="5088"/>
                  <a:pt x="160" y="5396"/>
                  <a:pt x="0" y="5851"/>
                </a:cubicBezTo>
                <a:cubicBezTo>
                  <a:pt x="0" y="6011"/>
                  <a:pt x="4472" y="6159"/>
                  <a:pt x="4780" y="6159"/>
                </a:cubicBezTo>
                <a:cubicBezTo>
                  <a:pt x="8007" y="6319"/>
                  <a:pt x="11247" y="6319"/>
                  <a:pt x="14474" y="6319"/>
                </a:cubicBezTo>
                <a:cubicBezTo>
                  <a:pt x="15706" y="6319"/>
                  <a:pt x="17098" y="6319"/>
                  <a:pt x="18330" y="6159"/>
                </a:cubicBezTo>
                <a:cubicBezTo>
                  <a:pt x="18946" y="6159"/>
                  <a:pt x="19710" y="6159"/>
                  <a:pt x="20178" y="5851"/>
                </a:cubicBezTo>
                <a:cubicBezTo>
                  <a:pt x="20794" y="5543"/>
                  <a:pt x="18170" y="2316"/>
                  <a:pt x="18022" y="2008"/>
                </a:cubicBezTo>
                <a:cubicBezTo>
                  <a:pt x="17406" y="1392"/>
                  <a:pt x="16938" y="776"/>
                  <a:pt x="16482" y="160"/>
                </a:cubicBezTo>
                <a:cubicBezTo>
                  <a:pt x="16322" y="0"/>
                  <a:pt x="15706" y="0"/>
                  <a:pt x="1555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"/>
          <p:cNvSpPr/>
          <p:nvPr/>
        </p:nvSpPr>
        <p:spPr>
          <a:xfrm>
            <a:off x="418525" y="-274282"/>
            <a:ext cx="432127" cy="233768"/>
          </a:xfrm>
          <a:custGeom>
            <a:avLst/>
            <a:gdLst/>
            <a:ahLst/>
            <a:cxnLst/>
            <a:rect l="l" t="t" r="r" b="b"/>
            <a:pathLst>
              <a:path w="12936" h="6998" extrusionOk="0">
                <a:moveTo>
                  <a:pt x="11109" y="286"/>
                </a:moveTo>
                <a:cubicBezTo>
                  <a:pt x="11717" y="286"/>
                  <a:pt x="12377" y="340"/>
                  <a:pt x="12467" y="617"/>
                </a:cubicBezTo>
                <a:cubicBezTo>
                  <a:pt x="12935" y="1541"/>
                  <a:pt x="12627" y="3241"/>
                  <a:pt x="12467" y="4165"/>
                </a:cubicBezTo>
                <a:cubicBezTo>
                  <a:pt x="12467" y="5035"/>
                  <a:pt x="12336" y="5906"/>
                  <a:pt x="12187" y="6776"/>
                </a:cubicBezTo>
                <a:lnTo>
                  <a:pt x="764" y="6776"/>
                </a:lnTo>
                <a:cubicBezTo>
                  <a:pt x="617" y="4780"/>
                  <a:pt x="457" y="2773"/>
                  <a:pt x="617" y="617"/>
                </a:cubicBezTo>
                <a:cubicBezTo>
                  <a:pt x="764" y="309"/>
                  <a:pt x="617" y="309"/>
                  <a:pt x="925" y="309"/>
                </a:cubicBezTo>
                <a:lnTo>
                  <a:pt x="10163" y="309"/>
                </a:lnTo>
                <a:cubicBezTo>
                  <a:pt x="10343" y="309"/>
                  <a:pt x="10715" y="286"/>
                  <a:pt x="11109" y="286"/>
                </a:cubicBezTo>
                <a:close/>
                <a:moveTo>
                  <a:pt x="1849" y="1"/>
                </a:moveTo>
                <a:cubicBezTo>
                  <a:pt x="1541" y="1"/>
                  <a:pt x="457" y="1"/>
                  <a:pt x="309" y="309"/>
                </a:cubicBezTo>
                <a:cubicBezTo>
                  <a:pt x="1" y="1393"/>
                  <a:pt x="309" y="2625"/>
                  <a:pt x="309" y="3696"/>
                </a:cubicBezTo>
                <a:cubicBezTo>
                  <a:pt x="309" y="4747"/>
                  <a:pt x="309" y="5786"/>
                  <a:pt x="443" y="6836"/>
                </a:cubicBezTo>
                <a:lnTo>
                  <a:pt x="443" y="6836"/>
                </a:lnTo>
                <a:cubicBezTo>
                  <a:pt x="385" y="6882"/>
                  <a:pt x="370" y="6936"/>
                  <a:pt x="457" y="6936"/>
                </a:cubicBezTo>
                <a:cubicBezTo>
                  <a:pt x="457" y="6979"/>
                  <a:pt x="482" y="6997"/>
                  <a:pt x="519" y="6997"/>
                </a:cubicBezTo>
                <a:cubicBezTo>
                  <a:pt x="562" y="6997"/>
                  <a:pt x="619" y="6973"/>
                  <a:pt x="667" y="6936"/>
                </a:cubicBezTo>
                <a:lnTo>
                  <a:pt x="12627" y="6936"/>
                </a:lnTo>
                <a:cubicBezTo>
                  <a:pt x="12775" y="5852"/>
                  <a:pt x="12775" y="4780"/>
                  <a:pt x="12935" y="3696"/>
                </a:cubicBezTo>
                <a:lnTo>
                  <a:pt x="12935" y="1541"/>
                </a:lnTo>
                <a:cubicBezTo>
                  <a:pt x="12935" y="1233"/>
                  <a:pt x="12935" y="617"/>
                  <a:pt x="12775" y="469"/>
                </a:cubicBezTo>
                <a:cubicBezTo>
                  <a:pt x="12504" y="191"/>
                  <a:pt x="11960" y="135"/>
                  <a:pt x="11465" y="135"/>
                </a:cubicBezTo>
                <a:cubicBezTo>
                  <a:pt x="11126" y="135"/>
                  <a:pt x="10809" y="161"/>
                  <a:pt x="10619" y="161"/>
                </a:cubicBezTo>
                <a:cubicBezTo>
                  <a:pt x="9079" y="1"/>
                  <a:pt x="7540" y="1"/>
                  <a:pt x="585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459680" y="-243416"/>
            <a:ext cx="365050" cy="169998"/>
          </a:xfrm>
          <a:custGeom>
            <a:avLst/>
            <a:gdLst/>
            <a:ahLst/>
            <a:cxnLst/>
            <a:rect l="l" t="t" r="r" b="b"/>
            <a:pathLst>
              <a:path w="10928" h="5089" extrusionOk="0">
                <a:moveTo>
                  <a:pt x="5236" y="161"/>
                </a:moveTo>
                <a:cubicBezTo>
                  <a:pt x="6308" y="309"/>
                  <a:pt x="7231" y="309"/>
                  <a:pt x="8316" y="309"/>
                </a:cubicBezTo>
                <a:cubicBezTo>
                  <a:pt x="8539" y="309"/>
                  <a:pt x="8839" y="273"/>
                  <a:pt x="9159" y="273"/>
                </a:cubicBezTo>
                <a:cubicBezTo>
                  <a:pt x="9493" y="273"/>
                  <a:pt x="9849" y="312"/>
                  <a:pt x="10163" y="469"/>
                </a:cubicBezTo>
                <a:cubicBezTo>
                  <a:pt x="10471" y="617"/>
                  <a:pt x="10163" y="2625"/>
                  <a:pt x="10163" y="2933"/>
                </a:cubicBezTo>
                <a:cubicBezTo>
                  <a:pt x="10163" y="3643"/>
                  <a:pt x="10025" y="4226"/>
                  <a:pt x="10005" y="4928"/>
                </a:cubicBezTo>
                <a:lnTo>
                  <a:pt x="617" y="4928"/>
                </a:lnTo>
                <a:cubicBezTo>
                  <a:pt x="617" y="3388"/>
                  <a:pt x="309" y="1849"/>
                  <a:pt x="617" y="309"/>
                </a:cubicBezTo>
                <a:lnTo>
                  <a:pt x="924" y="309"/>
                </a:lnTo>
                <a:cubicBezTo>
                  <a:pt x="1380" y="309"/>
                  <a:pt x="1688" y="309"/>
                  <a:pt x="2156" y="161"/>
                </a:cubicBezTo>
                <a:close/>
                <a:moveTo>
                  <a:pt x="4620" y="1"/>
                </a:moveTo>
                <a:cubicBezTo>
                  <a:pt x="3536" y="1"/>
                  <a:pt x="2464" y="1"/>
                  <a:pt x="1380" y="161"/>
                </a:cubicBezTo>
                <a:cubicBezTo>
                  <a:pt x="1305" y="161"/>
                  <a:pt x="1066" y="119"/>
                  <a:pt x="831" y="119"/>
                </a:cubicBezTo>
                <a:cubicBezTo>
                  <a:pt x="604" y="119"/>
                  <a:pt x="381" y="158"/>
                  <a:pt x="309" y="309"/>
                </a:cubicBezTo>
                <a:cubicBezTo>
                  <a:pt x="1" y="617"/>
                  <a:pt x="148" y="2009"/>
                  <a:pt x="148" y="2465"/>
                </a:cubicBezTo>
                <a:cubicBezTo>
                  <a:pt x="148" y="3225"/>
                  <a:pt x="148" y="4128"/>
                  <a:pt x="299" y="5034"/>
                </a:cubicBezTo>
                <a:lnTo>
                  <a:pt x="299" y="5034"/>
                </a:lnTo>
                <a:cubicBezTo>
                  <a:pt x="255" y="5064"/>
                  <a:pt x="246" y="5088"/>
                  <a:pt x="309" y="5088"/>
                </a:cubicBezTo>
                <a:lnTo>
                  <a:pt x="10003" y="5088"/>
                </a:lnTo>
                <a:cubicBezTo>
                  <a:pt x="10003" y="5088"/>
                  <a:pt x="10311" y="5088"/>
                  <a:pt x="10311" y="4928"/>
                </a:cubicBezTo>
                <a:cubicBezTo>
                  <a:pt x="10471" y="4164"/>
                  <a:pt x="10471" y="3241"/>
                  <a:pt x="10619" y="2465"/>
                </a:cubicBezTo>
                <a:cubicBezTo>
                  <a:pt x="10619" y="2157"/>
                  <a:pt x="10927" y="469"/>
                  <a:pt x="10311" y="309"/>
                </a:cubicBezTo>
                <a:cubicBezTo>
                  <a:pt x="9855" y="161"/>
                  <a:pt x="9079" y="161"/>
                  <a:pt x="8463" y="161"/>
                </a:cubicBezTo>
                <a:cubicBezTo>
                  <a:pt x="7231" y="161"/>
                  <a:pt x="6000" y="161"/>
                  <a:pt x="462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"/>
          <p:cNvSpPr/>
          <p:nvPr/>
        </p:nvSpPr>
        <p:spPr>
          <a:xfrm>
            <a:off x="454335" y="-14124"/>
            <a:ext cx="365451" cy="12727"/>
          </a:xfrm>
          <a:custGeom>
            <a:avLst/>
            <a:gdLst/>
            <a:ahLst/>
            <a:cxnLst/>
            <a:rect l="l" t="t" r="r" b="b"/>
            <a:pathLst>
              <a:path w="10940" h="381" extrusionOk="0">
                <a:moveTo>
                  <a:pt x="8893" y="1"/>
                </a:moveTo>
                <a:cubicBezTo>
                  <a:pt x="7717" y="1"/>
                  <a:pt x="6521" y="72"/>
                  <a:pt x="5396" y="72"/>
                </a:cubicBezTo>
                <a:lnTo>
                  <a:pt x="308" y="72"/>
                </a:lnTo>
                <a:cubicBezTo>
                  <a:pt x="0" y="72"/>
                  <a:pt x="0" y="380"/>
                  <a:pt x="308" y="380"/>
                </a:cubicBezTo>
                <a:lnTo>
                  <a:pt x="4928" y="380"/>
                </a:lnTo>
                <a:cubicBezTo>
                  <a:pt x="6160" y="380"/>
                  <a:pt x="7391" y="309"/>
                  <a:pt x="8623" y="309"/>
                </a:cubicBezTo>
                <a:cubicBezTo>
                  <a:pt x="9239" y="309"/>
                  <a:pt x="9855" y="327"/>
                  <a:pt x="10471" y="380"/>
                </a:cubicBezTo>
                <a:cubicBezTo>
                  <a:pt x="10779" y="380"/>
                  <a:pt x="10939" y="72"/>
                  <a:pt x="10631" y="72"/>
                </a:cubicBezTo>
                <a:cubicBezTo>
                  <a:pt x="10065" y="19"/>
                  <a:pt x="9482" y="1"/>
                  <a:pt x="889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424504" y="32175"/>
            <a:ext cx="420769" cy="9754"/>
          </a:xfrm>
          <a:custGeom>
            <a:avLst/>
            <a:gdLst/>
            <a:ahLst/>
            <a:cxnLst/>
            <a:rect l="l" t="t" r="r" b="b"/>
            <a:pathLst>
              <a:path w="12596" h="292" extrusionOk="0">
                <a:moveTo>
                  <a:pt x="10127" y="0"/>
                </a:moveTo>
                <a:cubicBezTo>
                  <a:pt x="8679" y="0"/>
                  <a:pt x="7209" y="66"/>
                  <a:pt x="5673" y="66"/>
                </a:cubicBezTo>
                <a:lnTo>
                  <a:pt x="2125" y="66"/>
                </a:lnTo>
                <a:cubicBezTo>
                  <a:pt x="1821" y="66"/>
                  <a:pt x="1375" y="137"/>
                  <a:pt x="976" y="137"/>
                </a:cubicBezTo>
                <a:cubicBezTo>
                  <a:pt x="777" y="137"/>
                  <a:pt x="590" y="119"/>
                  <a:pt x="438" y="66"/>
                </a:cubicBezTo>
                <a:cubicBezTo>
                  <a:pt x="407" y="37"/>
                  <a:pt x="370" y="26"/>
                  <a:pt x="333" y="26"/>
                </a:cubicBezTo>
                <a:cubicBezTo>
                  <a:pt x="176" y="26"/>
                  <a:pt x="1" y="226"/>
                  <a:pt x="130" y="226"/>
                </a:cubicBezTo>
                <a:cubicBezTo>
                  <a:pt x="282" y="275"/>
                  <a:pt x="451" y="292"/>
                  <a:pt x="627" y="292"/>
                </a:cubicBezTo>
                <a:cubicBezTo>
                  <a:pt x="980" y="292"/>
                  <a:pt x="1357" y="226"/>
                  <a:pt x="1670" y="226"/>
                </a:cubicBezTo>
                <a:lnTo>
                  <a:pt x="12140" y="226"/>
                </a:lnTo>
                <a:cubicBezTo>
                  <a:pt x="12288" y="226"/>
                  <a:pt x="12596" y="66"/>
                  <a:pt x="12288" y="66"/>
                </a:cubicBezTo>
                <a:cubicBezTo>
                  <a:pt x="11569" y="16"/>
                  <a:pt x="10851" y="0"/>
                  <a:pt x="1012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"/>
          <p:cNvSpPr/>
          <p:nvPr/>
        </p:nvSpPr>
        <p:spPr>
          <a:xfrm>
            <a:off x="377570" y="79477"/>
            <a:ext cx="517176" cy="13028"/>
          </a:xfrm>
          <a:custGeom>
            <a:avLst/>
            <a:gdLst/>
            <a:ahLst/>
            <a:cxnLst/>
            <a:rect l="l" t="t" r="r" b="b"/>
            <a:pathLst>
              <a:path w="15482" h="390" extrusionOk="0">
                <a:moveTo>
                  <a:pt x="14030" y="0"/>
                </a:moveTo>
                <a:cubicBezTo>
                  <a:pt x="13599" y="0"/>
                  <a:pt x="13165" y="42"/>
                  <a:pt x="12769" y="42"/>
                </a:cubicBezTo>
                <a:lnTo>
                  <a:pt x="7694" y="42"/>
                </a:lnTo>
                <a:cubicBezTo>
                  <a:pt x="5230" y="42"/>
                  <a:pt x="2767" y="42"/>
                  <a:pt x="143" y="190"/>
                </a:cubicBezTo>
                <a:cubicBezTo>
                  <a:pt x="24" y="190"/>
                  <a:pt x="0" y="390"/>
                  <a:pt x="74" y="390"/>
                </a:cubicBezTo>
                <a:cubicBezTo>
                  <a:pt x="91" y="390"/>
                  <a:pt x="114" y="378"/>
                  <a:pt x="143" y="350"/>
                </a:cubicBezTo>
                <a:lnTo>
                  <a:pt x="6918" y="350"/>
                </a:lnTo>
                <a:cubicBezTo>
                  <a:pt x="8618" y="190"/>
                  <a:pt x="10305" y="190"/>
                  <a:pt x="12005" y="190"/>
                </a:cubicBezTo>
                <a:cubicBezTo>
                  <a:pt x="12458" y="190"/>
                  <a:pt x="12984" y="154"/>
                  <a:pt x="13512" y="154"/>
                </a:cubicBezTo>
                <a:cubicBezTo>
                  <a:pt x="14062" y="154"/>
                  <a:pt x="14614" y="193"/>
                  <a:pt x="15085" y="350"/>
                </a:cubicBezTo>
                <a:cubicBezTo>
                  <a:pt x="15114" y="378"/>
                  <a:pt x="15148" y="390"/>
                  <a:pt x="15183" y="390"/>
                </a:cubicBezTo>
                <a:cubicBezTo>
                  <a:pt x="15329" y="390"/>
                  <a:pt x="15481" y="190"/>
                  <a:pt x="15233" y="190"/>
                </a:cubicBezTo>
                <a:cubicBezTo>
                  <a:pt x="14858" y="39"/>
                  <a:pt x="14446" y="0"/>
                  <a:pt x="1403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"/>
          <p:cNvSpPr/>
          <p:nvPr/>
        </p:nvSpPr>
        <p:spPr>
          <a:xfrm>
            <a:off x="557222" y="96079"/>
            <a:ext cx="185197" cy="46533"/>
          </a:xfrm>
          <a:custGeom>
            <a:avLst/>
            <a:gdLst/>
            <a:ahLst/>
            <a:cxnLst/>
            <a:rect l="l" t="t" r="r" b="b"/>
            <a:pathLst>
              <a:path w="5544" h="1393" extrusionOk="0">
                <a:moveTo>
                  <a:pt x="4619" y="308"/>
                </a:moveTo>
                <a:cubicBezTo>
                  <a:pt x="4472" y="308"/>
                  <a:pt x="4780" y="616"/>
                  <a:pt x="4780" y="777"/>
                </a:cubicBezTo>
                <a:cubicBezTo>
                  <a:pt x="4854" y="851"/>
                  <a:pt x="4933" y="967"/>
                  <a:pt x="4991" y="1085"/>
                </a:cubicBezTo>
                <a:lnTo>
                  <a:pt x="550" y="1085"/>
                </a:lnTo>
                <a:cubicBezTo>
                  <a:pt x="689" y="857"/>
                  <a:pt x="887" y="618"/>
                  <a:pt x="1025" y="308"/>
                </a:cubicBezTo>
                <a:close/>
                <a:moveTo>
                  <a:pt x="924" y="0"/>
                </a:moveTo>
                <a:cubicBezTo>
                  <a:pt x="839" y="0"/>
                  <a:pt x="749" y="103"/>
                  <a:pt x="748" y="190"/>
                </a:cubicBezTo>
                <a:lnTo>
                  <a:pt x="748" y="190"/>
                </a:lnTo>
                <a:cubicBezTo>
                  <a:pt x="458" y="497"/>
                  <a:pt x="299" y="934"/>
                  <a:pt x="0" y="1232"/>
                </a:cubicBezTo>
                <a:cubicBezTo>
                  <a:pt x="0" y="1392"/>
                  <a:pt x="160" y="1392"/>
                  <a:pt x="160" y="1392"/>
                </a:cubicBezTo>
                <a:lnTo>
                  <a:pt x="5235" y="1392"/>
                </a:lnTo>
                <a:cubicBezTo>
                  <a:pt x="5396" y="1392"/>
                  <a:pt x="5543" y="1232"/>
                  <a:pt x="5396" y="1232"/>
                </a:cubicBezTo>
                <a:cubicBezTo>
                  <a:pt x="5235" y="777"/>
                  <a:pt x="5088" y="469"/>
                  <a:pt x="4927" y="161"/>
                </a:cubicBezTo>
                <a:lnTo>
                  <a:pt x="478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"/>
          <p:cNvSpPr/>
          <p:nvPr/>
        </p:nvSpPr>
        <p:spPr>
          <a:xfrm>
            <a:off x="271509" y="140340"/>
            <a:ext cx="739821" cy="53715"/>
          </a:xfrm>
          <a:custGeom>
            <a:avLst/>
            <a:gdLst/>
            <a:ahLst/>
            <a:cxnLst/>
            <a:rect l="l" t="t" r="r" b="b"/>
            <a:pathLst>
              <a:path w="22147" h="1608" extrusionOk="0">
                <a:moveTo>
                  <a:pt x="20711" y="1"/>
                </a:moveTo>
                <a:cubicBezTo>
                  <a:pt x="20569" y="1"/>
                  <a:pt x="20416" y="111"/>
                  <a:pt x="20416" y="215"/>
                </a:cubicBezTo>
                <a:cubicBezTo>
                  <a:pt x="21487" y="1139"/>
                  <a:pt x="20256" y="1139"/>
                  <a:pt x="19800" y="1139"/>
                </a:cubicBezTo>
                <a:cubicBezTo>
                  <a:pt x="18876" y="1299"/>
                  <a:pt x="18100" y="1299"/>
                  <a:pt x="17336" y="1299"/>
                </a:cubicBezTo>
                <a:lnTo>
                  <a:pt x="10561" y="1299"/>
                </a:lnTo>
                <a:cubicBezTo>
                  <a:pt x="8245" y="1299"/>
                  <a:pt x="6089" y="1299"/>
                  <a:pt x="3786" y="1139"/>
                </a:cubicBezTo>
                <a:lnTo>
                  <a:pt x="1630" y="1139"/>
                </a:lnTo>
                <a:cubicBezTo>
                  <a:pt x="1014" y="1139"/>
                  <a:pt x="546" y="1139"/>
                  <a:pt x="1014" y="215"/>
                </a:cubicBezTo>
                <a:cubicBezTo>
                  <a:pt x="1014" y="141"/>
                  <a:pt x="937" y="104"/>
                  <a:pt x="840" y="104"/>
                </a:cubicBezTo>
                <a:cubicBezTo>
                  <a:pt x="743" y="104"/>
                  <a:pt x="626" y="141"/>
                  <a:pt x="546" y="215"/>
                </a:cubicBezTo>
                <a:cubicBezTo>
                  <a:pt x="1" y="1315"/>
                  <a:pt x="1020" y="1472"/>
                  <a:pt x="1984" y="1472"/>
                </a:cubicBezTo>
                <a:cubicBezTo>
                  <a:pt x="2369" y="1472"/>
                  <a:pt x="2746" y="1447"/>
                  <a:pt x="3010" y="1447"/>
                </a:cubicBezTo>
                <a:cubicBezTo>
                  <a:pt x="5634" y="1447"/>
                  <a:pt x="8097" y="1607"/>
                  <a:pt x="10709" y="1607"/>
                </a:cubicBezTo>
                <a:cubicBezTo>
                  <a:pt x="13333" y="1607"/>
                  <a:pt x="15944" y="1607"/>
                  <a:pt x="18568" y="1447"/>
                </a:cubicBezTo>
                <a:cubicBezTo>
                  <a:pt x="18646" y="1447"/>
                  <a:pt x="18812" y="1452"/>
                  <a:pt x="19024" y="1452"/>
                </a:cubicBezTo>
                <a:cubicBezTo>
                  <a:pt x="20044" y="1452"/>
                  <a:pt x="22146" y="1342"/>
                  <a:pt x="20871" y="67"/>
                </a:cubicBezTo>
                <a:cubicBezTo>
                  <a:pt x="20828" y="20"/>
                  <a:pt x="20770" y="1"/>
                  <a:pt x="2071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"/>
          <p:cNvSpPr/>
          <p:nvPr/>
        </p:nvSpPr>
        <p:spPr>
          <a:xfrm>
            <a:off x="197150" y="1988439"/>
            <a:ext cx="149421" cy="139633"/>
          </a:xfrm>
          <a:custGeom>
            <a:avLst/>
            <a:gdLst/>
            <a:ahLst/>
            <a:cxnLst/>
            <a:rect l="l" t="t" r="r" b="b"/>
            <a:pathLst>
              <a:path w="4473" h="4180" extrusionOk="0">
                <a:moveTo>
                  <a:pt x="2347" y="158"/>
                </a:moveTo>
                <a:cubicBezTo>
                  <a:pt x="2438" y="158"/>
                  <a:pt x="2531" y="164"/>
                  <a:pt x="2624" y="176"/>
                </a:cubicBezTo>
                <a:cubicBezTo>
                  <a:pt x="3548" y="324"/>
                  <a:pt x="4004" y="1248"/>
                  <a:pt x="4164" y="2024"/>
                </a:cubicBezTo>
                <a:cubicBezTo>
                  <a:pt x="4017" y="3154"/>
                  <a:pt x="3362" y="3890"/>
                  <a:pt x="2304" y="3890"/>
                </a:cubicBezTo>
                <a:cubicBezTo>
                  <a:pt x="2209" y="3890"/>
                  <a:pt x="2110" y="3884"/>
                  <a:pt x="2008" y="3872"/>
                </a:cubicBezTo>
                <a:cubicBezTo>
                  <a:pt x="1084" y="3711"/>
                  <a:pt x="616" y="2948"/>
                  <a:pt x="469" y="2172"/>
                </a:cubicBezTo>
                <a:cubicBezTo>
                  <a:pt x="321" y="1033"/>
                  <a:pt x="1235" y="158"/>
                  <a:pt x="2347" y="158"/>
                </a:cubicBezTo>
                <a:close/>
                <a:moveTo>
                  <a:pt x="2354" y="0"/>
                </a:moveTo>
                <a:cubicBezTo>
                  <a:pt x="1301" y="0"/>
                  <a:pt x="236" y="694"/>
                  <a:pt x="161" y="2024"/>
                </a:cubicBezTo>
                <a:cubicBezTo>
                  <a:pt x="0" y="3095"/>
                  <a:pt x="1084" y="4179"/>
                  <a:pt x="2316" y="4179"/>
                </a:cubicBezTo>
                <a:cubicBezTo>
                  <a:pt x="3548" y="4019"/>
                  <a:pt x="4472" y="3256"/>
                  <a:pt x="4472" y="2024"/>
                </a:cubicBezTo>
                <a:cubicBezTo>
                  <a:pt x="4472" y="2019"/>
                  <a:pt x="4472" y="2014"/>
                  <a:pt x="4471" y="2009"/>
                </a:cubicBezTo>
                <a:lnTo>
                  <a:pt x="4471" y="2009"/>
                </a:lnTo>
                <a:cubicBezTo>
                  <a:pt x="4386" y="652"/>
                  <a:pt x="3376" y="0"/>
                  <a:pt x="23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"/>
          <p:cNvSpPr/>
          <p:nvPr/>
        </p:nvSpPr>
        <p:spPr>
          <a:xfrm>
            <a:off x="155995" y="1942507"/>
            <a:ext cx="226352" cy="221709"/>
          </a:xfrm>
          <a:custGeom>
            <a:avLst/>
            <a:gdLst/>
            <a:ahLst/>
            <a:cxnLst/>
            <a:rect l="l" t="t" r="r" b="b"/>
            <a:pathLst>
              <a:path w="6776" h="6637" extrusionOk="0">
                <a:moveTo>
                  <a:pt x="3281" y="307"/>
                </a:moveTo>
                <a:cubicBezTo>
                  <a:pt x="3370" y="307"/>
                  <a:pt x="3459" y="311"/>
                  <a:pt x="3548" y="319"/>
                </a:cubicBezTo>
                <a:cubicBezTo>
                  <a:pt x="5236" y="319"/>
                  <a:pt x="6320" y="1859"/>
                  <a:pt x="6468" y="3399"/>
                </a:cubicBezTo>
                <a:cubicBezTo>
                  <a:pt x="6328" y="4997"/>
                  <a:pt x="5071" y="6331"/>
                  <a:pt x="3505" y="6331"/>
                </a:cubicBezTo>
                <a:cubicBezTo>
                  <a:pt x="3417" y="6331"/>
                  <a:pt x="3329" y="6327"/>
                  <a:pt x="3240" y="6318"/>
                </a:cubicBezTo>
                <a:cubicBezTo>
                  <a:pt x="1540" y="6318"/>
                  <a:pt x="469" y="4778"/>
                  <a:pt x="309" y="3239"/>
                </a:cubicBezTo>
                <a:cubicBezTo>
                  <a:pt x="309" y="1640"/>
                  <a:pt x="1690" y="307"/>
                  <a:pt x="3281" y="307"/>
                </a:cubicBezTo>
                <a:close/>
                <a:moveTo>
                  <a:pt x="3629" y="1"/>
                </a:moveTo>
                <a:cubicBezTo>
                  <a:pt x="3550" y="1"/>
                  <a:pt x="3470" y="4"/>
                  <a:pt x="3388" y="11"/>
                </a:cubicBezTo>
                <a:cubicBezTo>
                  <a:pt x="1540" y="11"/>
                  <a:pt x="161" y="1391"/>
                  <a:pt x="1" y="3399"/>
                </a:cubicBezTo>
                <a:cubicBezTo>
                  <a:pt x="1" y="5012"/>
                  <a:pt x="1408" y="6637"/>
                  <a:pt x="3146" y="6637"/>
                </a:cubicBezTo>
                <a:cubicBezTo>
                  <a:pt x="3226" y="6637"/>
                  <a:pt x="3307" y="6633"/>
                  <a:pt x="3388" y="6626"/>
                </a:cubicBezTo>
                <a:cubicBezTo>
                  <a:pt x="5230" y="6626"/>
                  <a:pt x="6619" y="5255"/>
                  <a:pt x="6774" y="3258"/>
                </a:cubicBezTo>
                <a:lnTo>
                  <a:pt x="6774" y="3258"/>
                </a:lnTo>
                <a:cubicBezTo>
                  <a:pt x="6775" y="3252"/>
                  <a:pt x="6776" y="3245"/>
                  <a:pt x="6776" y="3239"/>
                </a:cubicBezTo>
                <a:lnTo>
                  <a:pt x="6776" y="3239"/>
                </a:lnTo>
                <a:cubicBezTo>
                  <a:pt x="6776" y="3239"/>
                  <a:pt x="6776" y="3239"/>
                  <a:pt x="6776" y="3239"/>
                </a:cubicBezTo>
                <a:cubicBezTo>
                  <a:pt x="6776" y="3233"/>
                  <a:pt x="6775" y="3227"/>
                  <a:pt x="6774" y="3222"/>
                </a:cubicBezTo>
                <a:lnTo>
                  <a:pt x="6774" y="3222"/>
                </a:lnTo>
                <a:cubicBezTo>
                  <a:pt x="6626" y="1614"/>
                  <a:pt x="5350" y="1"/>
                  <a:pt x="3629" y="1"/>
                </a:cubicBezTo>
                <a:close/>
              </a:path>
            </a:pathLst>
          </a:cu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"/>
          <p:cNvSpPr/>
          <p:nvPr/>
        </p:nvSpPr>
        <p:spPr>
          <a:xfrm>
            <a:off x="312096" y="2105089"/>
            <a:ext cx="188772" cy="186032"/>
          </a:xfrm>
          <a:custGeom>
            <a:avLst/>
            <a:gdLst/>
            <a:ahLst/>
            <a:cxnLst/>
            <a:rect l="l" t="t" r="r" b="b"/>
            <a:pathLst>
              <a:path w="5651" h="5569" extrusionOk="0">
                <a:moveTo>
                  <a:pt x="1532" y="0"/>
                </a:moveTo>
                <a:cubicBezTo>
                  <a:pt x="1405" y="0"/>
                  <a:pt x="1232" y="72"/>
                  <a:pt x="1339" y="72"/>
                </a:cubicBezTo>
                <a:cubicBezTo>
                  <a:pt x="1795" y="835"/>
                  <a:pt x="2411" y="1451"/>
                  <a:pt x="2879" y="2067"/>
                </a:cubicBezTo>
                <a:cubicBezTo>
                  <a:pt x="3495" y="2843"/>
                  <a:pt x="4258" y="3607"/>
                  <a:pt x="4727" y="4531"/>
                </a:cubicBezTo>
                <a:cubicBezTo>
                  <a:pt x="4858" y="4947"/>
                  <a:pt x="4141" y="5481"/>
                  <a:pt x="3765" y="5481"/>
                </a:cubicBezTo>
                <a:cubicBezTo>
                  <a:pt x="3718" y="5481"/>
                  <a:pt x="3677" y="5472"/>
                  <a:pt x="3643" y="5455"/>
                </a:cubicBezTo>
                <a:lnTo>
                  <a:pt x="3187" y="4999"/>
                </a:lnTo>
                <a:cubicBezTo>
                  <a:pt x="2719" y="4531"/>
                  <a:pt x="2263" y="3915"/>
                  <a:pt x="1955" y="3299"/>
                </a:cubicBezTo>
                <a:cubicBezTo>
                  <a:pt x="1339" y="2683"/>
                  <a:pt x="871" y="1919"/>
                  <a:pt x="415" y="1303"/>
                </a:cubicBezTo>
                <a:cubicBezTo>
                  <a:pt x="415" y="1250"/>
                  <a:pt x="363" y="1232"/>
                  <a:pt x="300" y="1232"/>
                </a:cubicBezTo>
                <a:cubicBezTo>
                  <a:pt x="173" y="1232"/>
                  <a:pt x="0" y="1303"/>
                  <a:pt x="107" y="1303"/>
                </a:cubicBezTo>
                <a:lnTo>
                  <a:pt x="1955" y="4075"/>
                </a:lnTo>
                <a:cubicBezTo>
                  <a:pt x="2467" y="4711"/>
                  <a:pt x="2980" y="5568"/>
                  <a:pt x="3755" y="5568"/>
                </a:cubicBezTo>
                <a:cubicBezTo>
                  <a:pt x="3912" y="5568"/>
                  <a:pt x="4079" y="5533"/>
                  <a:pt x="4258" y="5455"/>
                </a:cubicBezTo>
                <a:cubicBezTo>
                  <a:pt x="5650" y="4839"/>
                  <a:pt x="4566" y="3767"/>
                  <a:pt x="3950" y="2991"/>
                </a:cubicBezTo>
                <a:cubicBezTo>
                  <a:pt x="3187" y="1919"/>
                  <a:pt x="2411" y="995"/>
                  <a:pt x="1647" y="72"/>
                </a:cubicBezTo>
                <a:cubicBezTo>
                  <a:pt x="1647" y="18"/>
                  <a:pt x="1595" y="0"/>
                  <a:pt x="153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"/>
          <p:cNvSpPr/>
          <p:nvPr/>
        </p:nvSpPr>
        <p:spPr>
          <a:xfrm>
            <a:off x="680654" y="2219267"/>
            <a:ext cx="430624" cy="497233"/>
          </a:xfrm>
          <a:custGeom>
            <a:avLst/>
            <a:gdLst/>
            <a:ahLst/>
            <a:cxnLst/>
            <a:rect l="l" t="t" r="r" b="b"/>
            <a:pathLst>
              <a:path w="12891" h="14885" extrusionOk="0">
                <a:moveTo>
                  <a:pt x="4167" y="242"/>
                </a:moveTo>
                <a:cubicBezTo>
                  <a:pt x="4528" y="242"/>
                  <a:pt x="4890" y="280"/>
                  <a:pt x="5236" y="349"/>
                </a:cubicBezTo>
                <a:cubicBezTo>
                  <a:pt x="12472" y="1555"/>
                  <a:pt x="7015" y="11027"/>
                  <a:pt x="4471" y="14452"/>
                </a:cubicBezTo>
                <a:lnTo>
                  <a:pt x="4471" y="14452"/>
                </a:lnTo>
                <a:cubicBezTo>
                  <a:pt x="2991" y="12338"/>
                  <a:pt x="1675" y="9811"/>
                  <a:pt x="924" y="7272"/>
                </a:cubicBezTo>
                <a:cubicBezTo>
                  <a:pt x="469" y="5584"/>
                  <a:pt x="161" y="3429"/>
                  <a:pt x="1085" y="1889"/>
                </a:cubicBezTo>
                <a:cubicBezTo>
                  <a:pt x="1677" y="695"/>
                  <a:pt x="2920" y="242"/>
                  <a:pt x="4167" y="242"/>
                </a:cubicBezTo>
                <a:close/>
                <a:moveTo>
                  <a:pt x="4444" y="0"/>
                </a:moveTo>
                <a:cubicBezTo>
                  <a:pt x="3389" y="0"/>
                  <a:pt x="2281" y="322"/>
                  <a:pt x="1393" y="965"/>
                </a:cubicBezTo>
                <a:cubicBezTo>
                  <a:pt x="161" y="2037"/>
                  <a:pt x="1" y="3737"/>
                  <a:pt x="161" y="5116"/>
                </a:cubicBezTo>
                <a:cubicBezTo>
                  <a:pt x="469" y="8664"/>
                  <a:pt x="2316" y="12052"/>
                  <a:pt x="4312" y="14823"/>
                </a:cubicBezTo>
                <a:cubicBezTo>
                  <a:pt x="4359" y="14866"/>
                  <a:pt x="4417" y="14884"/>
                  <a:pt x="4474" y="14884"/>
                </a:cubicBezTo>
                <a:cubicBezTo>
                  <a:pt x="4571" y="14884"/>
                  <a:pt x="4660" y="14831"/>
                  <a:pt x="4665" y="14760"/>
                </a:cubicBezTo>
                <a:lnTo>
                  <a:pt x="4665" y="14760"/>
                </a:lnTo>
                <a:cubicBezTo>
                  <a:pt x="7307" y="11015"/>
                  <a:pt x="12891" y="1107"/>
                  <a:pt x="5088" y="41"/>
                </a:cubicBezTo>
                <a:cubicBezTo>
                  <a:pt x="4877" y="14"/>
                  <a:pt x="4662" y="0"/>
                  <a:pt x="44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"/>
          <p:cNvSpPr/>
          <p:nvPr/>
        </p:nvSpPr>
        <p:spPr>
          <a:xfrm>
            <a:off x="750270" y="2311131"/>
            <a:ext cx="167025" cy="156436"/>
          </a:xfrm>
          <a:custGeom>
            <a:avLst/>
            <a:gdLst/>
            <a:ahLst/>
            <a:cxnLst/>
            <a:rect l="l" t="t" r="r" b="b"/>
            <a:pathLst>
              <a:path w="5000" h="4683" extrusionOk="0">
                <a:moveTo>
                  <a:pt x="2699" y="179"/>
                </a:moveTo>
                <a:cubicBezTo>
                  <a:pt x="3012" y="179"/>
                  <a:pt x="3326" y="241"/>
                  <a:pt x="3620" y="371"/>
                </a:cubicBezTo>
                <a:cubicBezTo>
                  <a:pt x="4236" y="826"/>
                  <a:pt x="4692" y="1603"/>
                  <a:pt x="4692" y="2366"/>
                </a:cubicBezTo>
                <a:cubicBezTo>
                  <a:pt x="4579" y="3539"/>
                  <a:pt x="3746" y="4532"/>
                  <a:pt x="2675" y="4532"/>
                </a:cubicBezTo>
                <a:cubicBezTo>
                  <a:pt x="2339" y="4532"/>
                  <a:pt x="1980" y="4435"/>
                  <a:pt x="1612" y="4214"/>
                </a:cubicBezTo>
                <a:cubicBezTo>
                  <a:pt x="848" y="3906"/>
                  <a:pt x="380" y="3142"/>
                  <a:pt x="380" y="2366"/>
                </a:cubicBezTo>
                <a:cubicBezTo>
                  <a:pt x="380" y="1035"/>
                  <a:pt x="1530" y="179"/>
                  <a:pt x="2699" y="179"/>
                </a:cubicBezTo>
                <a:close/>
                <a:moveTo>
                  <a:pt x="2583" y="1"/>
                </a:moveTo>
                <a:cubicBezTo>
                  <a:pt x="1375" y="1"/>
                  <a:pt x="153" y="808"/>
                  <a:pt x="72" y="2366"/>
                </a:cubicBezTo>
                <a:cubicBezTo>
                  <a:pt x="0" y="3946"/>
                  <a:pt x="1135" y="4682"/>
                  <a:pt x="2333" y="4682"/>
                </a:cubicBezTo>
                <a:cubicBezTo>
                  <a:pt x="3593" y="4682"/>
                  <a:pt x="4924" y="3869"/>
                  <a:pt x="5000" y="2366"/>
                </a:cubicBezTo>
                <a:cubicBezTo>
                  <a:pt x="5000" y="2363"/>
                  <a:pt x="4999" y="2360"/>
                  <a:pt x="4999" y="2357"/>
                </a:cubicBezTo>
                <a:lnTo>
                  <a:pt x="4999" y="2357"/>
                </a:lnTo>
                <a:cubicBezTo>
                  <a:pt x="4922" y="768"/>
                  <a:pt x="3759" y="1"/>
                  <a:pt x="258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"/>
          <p:cNvSpPr/>
          <p:nvPr/>
        </p:nvSpPr>
        <p:spPr>
          <a:xfrm>
            <a:off x="17331" y="4824891"/>
            <a:ext cx="751011" cy="487446"/>
          </a:xfrm>
          <a:custGeom>
            <a:avLst/>
            <a:gdLst/>
            <a:ahLst/>
            <a:cxnLst/>
            <a:rect l="l" t="t" r="r" b="b"/>
            <a:pathLst>
              <a:path w="22482" h="14592" extrusionOk="0">
                <a:moveTo>
                  <a:pt x="4768" y="9808"/>
                </a:moveTo>
                <a:cubicBezTo>
                  <a:pt x="4768" y="9808"/>
                  <a:pt x="4732" y="9844"/>
                  <a:pt x="4676" y="9881"/>
                </a:cubicBezTo>
                <a:lnTo>
                  <a:pt x="4676" y="9881"/>
                </a:lnTo>
                <a:cubicBezTo>
                  <a:pt x="4708" y="9856"/>
                  <a:pt x="4738" y="9832"/>
                  <a:pt x="4768" y="9808"/>
                </a:cubicBezTo>
                <a:close/>
                <a:moveTo>
                  <a:pt x="14266" y="208"/>
                </a:moveTo>
                <a:cubicBezTo>
                  <a:pt x="15026" y="208"/>
                  <a:pt x="15772" y="350"/>
                  <a:pt x="16322" y="570"/>
                </a:cubicBezTo>
                <a:cubicBezTo>
                  <a:pt x="17342" y="1003"/>
                  <a:pt x="17815" y="2285"/>
                  <a:pt x="17721" y="3332"/>
                </a:cubicBezTo>
                <a:lnTo>
                  <a:pt x="17721" y="3332"/>
                </a:lnTo>
                <a:cubicBezTo>
                  <a:pt x="17714" y="3335"/>
                  <a:pt x="17708" y="3338"/>
                  <a:pt x="17702" y="3341"/>
                </a:cubicBezTo>
                <a:lnTo>
                  <a:pt x="17720" y="3341"/>
                </a:lnTo>
                <a:cubicBezTo>
                  <a:pt x="17715" y="3391"/>
                  <a:pt x="17709" y="3440"/>
                  <a:pt x="17702" y="3489"/>
                </a:cubicBezTo>
                <a:lnTo>
                  <a:pt x="18010" y="3489"/>
                </a:lnTo>
                <a:cubicBezTo>
                  <a:pt x="18570" y="3182"/>
                  <a:pt x="19153" y="2998"/>
                  <a:pt x="19681" y="2998"/>
                </a:cubicBezTo>
                <a:cubicBezTo>
                  <a:pt x="20465" y="2998"/>
                  <a:pt x="21125" y="3404"/>
                  <a:pt x="21397" y="4413"/>
                </a:cubicBezTo>
                <a:cubicBezTo>
                  <a:pt x="21705" y="5645"/>
                  <a:pt x="21089" y="6729"/>
                  <a:pt x="20018" y="7185"/>
                </a:cubicBezTo>
                <a:lnTo>
                  <a:pt x="19858" y="7345"/>
                </a:lnTo>
                <a:cubicBezTo>
                  <a:pt x="21089" y="7961"/>
                  <a:pt x="21705" y="9192"/>
                  <a:pt x="21089" y="10424"/>
                </a:cubicBezTo>
                <a:cubicBezTo>
                  <a:pt x="20591" y="11429"/>
                  <a:pt x="19370" y="11972"/>
                  <a:pt x="18239" y="11972"/>
                </a:cubicBezTo>
                <a:cubicBezTo>
                  <a:pt x="17636" y="11972"/>
                  <a:pt x="17059" y="11817"/>
                  <a:pt x="16630" y="11496"/>
                </a:cubicBezTo>
                <a:cubicBezTo>
                  <a:pt x="16630" y="11447"/>
                  <a:pt x="16596" y="11430"/>
                  <a:pt x="16550" y="11430"/>
                </a:cubicBezTo>
                <a:cubicBezTo>
                  <a:pt x="16459" y="11430"/>
                  <a:pt x="16322" y="11496"/>
                  <a:pt x="16322" y="11496"/>
                </a:cubicBezTo>
                <a:cubicBezTo>
                  <a:pt x="15706" y="12038"/>
                  <a:pt x="14973" y="12309"/>
                  <a:pt x="14260" y="12309"/>
                </a:cubicBezTo>
                <a:cubicBezTo>
                  <a:pt x="13547" y="12309"/>
                  <a:pt x="12855" y="12038"/>
                  <a:pt x="12319" y="11496"/>
                </a:cubicBezTo>
                <a:cubicBezTo>
                  <a:pt x="12265" y="11447"/>
                  <a:pt x="12196" y="11430"/>
                  <a:pt x="12126" y="11430"/>
                </a:cubicBezTo>
                <a:cubicBezTo>
                  <a:pt x="11987" y="11430"/>
                  <a:pt x="11851" y="11496"/>
                  <a:pt x="11851" y="11496"/>
                </a:cubicBezTo>
                <a:cubicBezTo>
                  <a:pt x="11851" y="13381"/>
                  <a:pt x="10634" y="14441"/>
                  <a:pt x="8824" y="14441"/>
                </a:cubicBezTo>
                <a:cubicBezTo>
                  <a:pt x="8765" y="14441"/>
                  <a:pt x="8706" y="14440"/>
                  <a:pt x="8646" y="14438"/>
                </a:cubicBezTo>
                <a:lnTo>
                  <a:pt x="8646" y="14438"/>
                </a:lnTo>
                <a:cubicBezTo>
                  <a:pt x="9223" y="14372"/>
                  <a:pt x="9869" y="13444"/>
                  <a:pt x="10003" y="12888"/>
                </a:cubicBezTo>
                <a:cubicBezTo>
                  <a:pt x="10003" y="12420"/>
                  <a:pt x="9855" y="11804"/>
                  <a:pt x="9547" y="11496"/>
                </a:cubicBezTo>
                <a:cubicBezTo>
                  <a:pt x="9547" y="11447"/>
                  <a:pt x="9513" y="11430"/>
                  <a:pt x="9467" y="11430"/>
                </a:cubicBezTo>
                <a:cubicBezTo>
                  <a:pt x="9376" y="11430"/>
                  <a:pt x="9239" y="11496"/>
                  <a:pt x="9239" y="11496"/>
                </a:cubicBezTo>
                <a:cubicBezTo>
                  <a:pt x="9239" y="11496"/>
                  <a:pt x="9239" y="11496"/>
                  <a:pt x="9239" y="11496"/>
                </a:cubicBezTo>
                <a:lnTo>
                  <a:pt x="9239" y="11496"/>
                </a:lnTo>
                <a:cubicBezTo>
                  <a:pt x="9030" y="12117"/>
                  <a:pt x="8485" y="12338"/>
                  <a:pt x="7864" y="12338"/>
                </a:cubicBezTo>
                <a:cubicBezTo>
                  <a:pt x="7093" y="12338"/>
                  <a:pt x="6203" y="11997"/>
                  <a:pt x="5691" y="11656"/>
                </a:cubicBezTo>
                <a:cubicBezTo>
                  <a:pt x="5236" y="11188"/>
                  <a:pt x="4768" y="10424"/>
                  <a:pt x="4768" y="9808"/>
                </a:cubicBezTo>
                <a:cubicBezTo>
                  <a:pt x="4768" y="9808"/>
                  <a:pt x="4460" y="9808"/>
                  <a:pt x="4460" y="9956"/>
                </a:cubicBezTo>
                <a:cubicBezTo>
                  <a:pt x="3898" y="10377"/>
                  <a:pt x="3242" y="10640"/>
                  <a:pt x="2636" y="10640"/>
                </a:cubicBezTo>
                <a:cubicBezTo>
                  <a:pt x="1912" y="10640"/>
                  <a:pt x="1259" y="10265"/>
                  <a:pt x="924" y="9340"/>
                </a:cubicBezTo>
                <a:cubicBezTo>
                  <a:pt x="456" y="8416"/>
                  <a:pt x="1072" y="7345"/>
                  <a:pt x="1996" y="6729"/>
                </a:cubicBezTo>
                <a:cubicBezTo>
                  <a:pt x="1380" y="6421"/>
                  <a:pt x="764" y="5805"/>
                  <a:pt x="616" y="5029"/>
                </a:cubicBezTo>
                <a:cubicBezTo>
                  <a:pt x="501" y="3818"/>
                  <a:pt x="1896" y="2842"/>
                  <a:pt x="3093" y="2842"/>
                </a:cubicBezTo>
                <a:cubicBezTo>
                  <a:pt x="3565" y="2842"/>
                  <a:pt x="4005" y="2993"/>
                  <a:pt x="4312" y="3341"/>
                </a:cubicBezTo>
                <a:cubicBezTo>
                  <a:pt x="4312" y="3390"/>
                  <a:pt x="4346" y="3407"/>
                  <a:pt x="4392" y="3407"/>
                </a:cubicBezTo>
                <a:cubicBezTo>
                  <a:pt x="4483" y="3407"/>
                  <a:pt x="4620" y="3341"/>
                  <a:pt x="4620" y="3341"/>
                </a:cubicBezTo>
                <a:cubicBezTo>
                  <a:pt x="4343" y="1424"/>
                  <a:pt x="6171" y="210"/>
                  <a:pt x="7935" y="210"/>
                </a:cubicBezTo>
                <a:cubicBezTo>
                  <a:pt x="9151" y="210"/>
                  <a:pt x="10336" y="787"/>
                  <a:pt x="10779" y="2109"/>
                </a:cubicBezTo>
                <a:cubicBezTo>
                  <a:pt x="10779" y="2067"/>
                  <a:pt x="10789" y="2036"/>
                  <a:pt x="10807" y="2013"/>
                </a:cubicBezTo>
                <a:lnTo>
                  <a:pt x="10807" y="2013"/>
                </a:lnTo>
                <a:cubicBezTo>
                  <a:pt x="10797" y="2045"/>
                  <a:pt x="10788" y="2077"/>
                  <a:pt x="10779" y="2109"/>
                </a:cubicBezTo>
                <a:lnTo>
                  <a:pt x="11087" y="1949"/>
                </a:lnTo>
                <a:cubicBezTo>
                  <a:pt x="11483" y="666"/>
                  <a:pt x="12897" y="208"/>
                  <a:pt x="14266" y="208"/>
                </a:cubicBezTo>
                <a:close/>
                <a:moveTo>
                  <a:pt x="8086" y="0"/>
                </a:moveTo>
                <a:cubicBezTo>
                  <a:pt x="6231" y="0"/>
                  <a:pt x="4253" y="1178"/>
                  <a:pt x="4287" y="3025"/>
                </a:cubicBezTo>
                <a:lnTo>
                  <a:pt x="4287" y="3025"/>
                </a:lnTo>
                <a:cubicBezTo>
                  <a:pt x="3904" y="2737"/>
                  <a:pt x="3442" y="2604"/>
                  <a:pt x="2991" y="2604"/>
                </a:cubicBezTo>
                <a:cubicBezTo>
                  <a:pt x="2508" y="2604"/>
                  <a:pt x="2037" y="2756"/>
                  <a:pt x="1688" y="3033"/>
                </a:cubicBezTo>
                <a:cubicBezTo>
                  <a:pt x="764" y="3649"/>
                  <a:pt x="0" y="4573"/>
                  <a:pt x="456" y="5645"/>
                </a:cubicBezTo>
                <a:cubicBezTo>
                  <a:pt x="605" y="5930"/>
                  <a:pt x="1271" y="6745"/>
                  <a:pt x="1613" y="6745"/>
                </a:cubicBezTo>
                <a:cubicBezTo>
                  <a:pt x="1640" y="6745"/>
                  <a:pt x="1665" y="6740"/>
                  <a:pt x="1688" y="6729"/>
                </a:cubicBezTo>
                <a:lnTo>
                  <a:pt x="1688" y="6729"/>
                </a:lnTo>
                <a:cubicBezTo>
                  <a:pt x="308" y="7653"/>
                  <a:pt x="0" y="9648"/>
                  <a:pt x="1540" y="10732"/>
                </a:cubicBezTo>
                <a:cubicBezTo>
                  <a:pt x="1755" y="10875"/>
                  <a:pt x="2003" y="10935"/>
                  <a:pt x="2267" y="10935"/>
                </a:cubicBezTo>
                <a:cubicBezTo>
                  <a:pt x="3001" y="10935"/>
                  <a:pt x="3859" y="10470"/>
                  <a:pt x="4461" y="10041"/>
                </a:cubicBezTo>
                <a:lnTo>
                  <a:pt x="4461" y="10041"/>
                </a:lnTo>
                <a:cubicBezTo>
                  <a:pt x="4511" y="11524"/>
                  <a:pt x="5877" y="12275"/>
                  <a:pt x="7231" y="12420"/>
                </a:cubicBezTo>
                <a:cubicBezTo>
                  <a:pt x="7364" y="12447"/>
                  <a:pt x="7510" y="12461"/>
                  <a:pt x="7663" y="12461"/>
                </a:cubicBezTo>
                <a:cubicBezTo>
                  <a:pt x="8298" y="12461"/>
                  <a:pt x="9045" y="12223"/>
                  <a:pt x="9405" y="11747"/>
                </a:cubicBezTo>
                <a:lnTo>
                  <a:pt x="9405" y="11747"/>
                </a:lnTo>
                <a:cubicBezTo>
                  <a:pt x="10006" y="12804"/>
                  <a:pt x="9420" y="13830"/>
                  <a:pt x="8542" y="14433"/>
                </a:cubicBezTo>
                <a:lnTo>
                  <a:pt x="8542" y="14433"/>
                </a:lnTo>
                <a:cubicBezTo>
                  <a:pt x="8516" y="14431"/>
                  <a:pt x="8489" y="14430"/>
                  <a:pt x="8463" y="14428"/>
                </a:cubicBezTo>
                <a:lnTo>
                  <a:pt x="8463" y="14428"/>
                </a:lnTo>
                <a:cubicBezTo>
                  <a:pt x="8486" y="14433"/>
                  <a:pt x="8509" y="14437"/>
                  <a:pt x="8533" y="14439"/>
                </a:cubicBezTo>
                <a:lnTo>
                  <a:pt x="8533" y="14439"/>
                </a:lnTo>
                <a:cubicBezTo>
                  <a:pt x="8462" y="14487"/>
                  <a:pt x="8389" y="14533"/>
                  <a:pt x="8315" y="14576"/>
                </a:cubicBezTo>
                <a:cubicBezTo>
                  <a:pt x="8444" y="14586"/>
                  <a:pt x="8573" y="14591"/>
                  <a:pt x="8700" y="14591"/>
                </a:cubicBezTo>
                <a:cubicBezTo>
                  <a:pt x="10457" y="14591"/>
                  <a:pt x="12017" y="13610"/>
                  <a:pt x="12288" y="11771"/>
                </a:cubicBezTo>
                <a:lnTo>
                  <a:pt x="12288" y="11771"/>
                </a:lnTo>
                <a:cubicBezTo>
                  <a:pt x="12819" y="12228"/>
                  <a:pt x="13454" y="12428"/>
                  <a:pt x="14108" y="12428"/>
                </a:cubicBezTo>
                <a:cubicBezTo>
                  <a:pt x="14921" y="12428"/>
                  <a:pt x="15764" y="12119"/>
                  <a:pt x="16473" y="11613"/>
                </a:cubicBezTo>
                <a:lnTo>
                  <a:pt x="16473" y="11613"/>
                </a:lnTo>
                <a:cubicBezTo>
                  <a:pt x="16921" y="11931"/>
                  <a:pt x="17499" y="12066"/>
                  <a:pt x="18096" y="12066"/>
                </a:cubicBezTo>
                <a:cubicBezTo>
                  <a:pt x="18962" y="12066"/>
                  <a:pt x="19867" y="11780"/>
                  <a:pt x="20473" y="11348"/>
                </a:cubicBezTo>
                <a:cubicBezTo>
                  <a:pt x="21397" y="10732"/>
                  <a:pt x="21865" y="9956"/>
                  <a:pt x="21558" y="8884"/>
                </a:cubicBezTo>
                <a:cubicBezTo>
                  <a:pt x="21558" y="8416"/>
                  <a:pt x="21250" y="8108"/>
                  <a:pt x="20942" y="7800"/>
                </a:cubicBezTo>
                <a:cubicBezTo>
                  <a:pt x="20781" y="7653"/>
                  <a:pt x="20473" y="7185"/>
                  <a:pt x="20166" y="7185"/>
                </a:cubicBezTo>
                <a:lnTo>
                  <a:pt x="20326" y="7185"/>
                </a:lnTo>
                <a:cubicBezTo>
                  <a:pt x="21865" y="6421"/>
                  <a:pt x="22481" y="4413"/>
                  <a:pt x="21089" y="3181"/>
                </a:cubicBezTo>
                <a:cubicBezTo>
                  <a:pt x="20731" y="2885"/>
                  <a:pt x="20281" y="2772"/>
                  <a:pt x="19810" y="2772"/>
                </a:cubicBezTo>
                <a:cubicBezTo>
                  <a:pt x="19206" y="2772"/>
                  <a:pt x="18567" y="2958"/>
                  <a:pt x="18046" y="3181"/>
                </a:cubicBezTo>
                <a:lnTo>
                  <a:pt x="18046" y="3181"/>
                </a:lnTo>
                <a:cubicBezTo>
                  <a:pt x="18388" y="1422"/>
                  <a:pt x="16884" y="257"/>
                  <a:pt x="15090" y="101"/>
                </a:cubicBezTo>
                <a:cubicBezTo>
                  <a:pt x="13836" y="101"/>
                  <a:pt x="11712" y="352"/>
                  <a:pt x="10970" y="1645"/>
                </a:cubicBezTo>
                <a:lnTo>
                  <a:pt x="10970" y="1645"/>
                </a:lnTo>
                <a:cubicBezTo>
                  <a:pt x="10456" y="501"/>
                  <a:pt x="9297" y="0"/>
                  <a:pt x="808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"/>
          <p:cNvSpPr/>
          <p:nvPr/>
        </p:nvSpPr>
        <p:spPr>
          <a:xfrm>
            <a:off x="223072" y="5029563"/>
            <a:ext cx="51477" cy="48203"/>
          </a:xfrm>
          <a:custGeom>
            <a:avLst/>
            <a:gdLst/>
            <a:ahLst/>
            <a:cxnLst/>
            <a:rect l="l" t="t" r="r" b="b"/>
            <a:pathLst>
              <a:path w="1541" h="1443" extrusionOk="0">
                <a:moveTo>
                  <a:pt x="752" y="250"/>
                </a:moveTo>
                <a:cubicBezTo>
                  <a:pt x="808" y="250"/>
                  <a:pt x="866" y="264"/>
                  <a:pt x="924" y="294"/>
                </a:cubicBezTo>
                <a:cubicBezTo>
                  <a:pt x="1072" y="294"/>
                  <a:pt x="1232" y="602"/>
                  <a:pt x="1232" y="750"/>
                </a:cubicBezTo>
                <a:cubicBezTo>
                  <a:pt x="1232" y="1003"/>
                  <a:pt x="1124" y="1256"/>
                  <a:pt x="915" y="1256"/>
                </a:cubicBezTo>
                <a:cubicBezTo>
                  <a:pt x="869" y="1256"/>
                  <a:pt x="819" y="1244"/>
                  <a:pt x="764" y="1218"/>
                </a:cubicBezTo>
                <a:cubicBezTo>
                  <a:pt x="456" y="1218"/>
                  <a:pt x="456" y="1058"/>
                  <a:pt x="308" y="750"/>
                </a:cubicBezTo>
                <a:cubicBezTo>
                  <a:pt x="308" y="500"/>
                  <a:pt x="511" y="250"/>
                  <a:pt x="752" y="250"/>
                </a:cubicBezTo>
                <a:close/>
                <a:moveTo>
                  <a:pt x="813" y="0"/>
                </a:moveTo>
                <a:cubicBezTo>
                  <a:pt x="414" y="0"/>
                  <a:pt x="1" y="271"/>
                  <a:pt x="1" y="750"/>
                </a:cubicBezTo>
                <a:cubicBezTo>
                  <a:pt x="1" y="1212"/>
                  <a:pt x="385" y="1442"/>
                  <a:pt x="770" y="1442"/>
                </a:cubicBezTo>
                <a:cubicBezTo>
                  <a:pt x="1155" y="1442"/>
                  <a:pt x="1540" y="1212"/>
                  <a:pt x="1540" y="750"/>
                </a:cubicBezTo>
                <a:cubicBezTo>
                  <a:pt x="1540" y="233"/>
                  <a:pt x="1183" y="0"/>
                  <a:pt x="81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"/>
          <p:cNvSpPr/>
          <p:nvPr/>
        </p:nvSpPr>
        <p:spPr>
          <a:xfrm>
            <a:off x="356792" y="5031434"/>
            <a:ext cx="56421" cy="49105"/>
          </a:xfrm>
          <a:custGeom>
            <a:avLst/>
            <a:gdLst/>
            <a:ahLst/>
            <a:cxnLst/>
            <a:rect l="l" t="t" r="r" b="b"/>
            <a:pathLst>
              <a:path w="1689" h="1470" extrusionOk="0">
                <a:moveTo>
                  <a:pt x="900" y="194"/>
                </a:moveTo>
                <a:cubicBezTo>
                  <a:pt x="956" y="194"/>
                  <a:pt x="1015" y="208"/>
                  <a:pt x="1073" y="238"/>
                </a:cubicBezTo>
                <a:cubicBezTo>
                  <a:pt x="1233" y="386"/>
                  <a:pt x="1381" y="546"/>
                  <a:pt x="1381" y="694"/>
                </a:cubicBezTo>
                <a:cubicBezTo>
                  <a:pt x="1381" y="947"/>
                  <a:pt x="1173" y="1200"/>
                  <a:pt x="927" y="1200"/>
                </a:cubicBezTo>
                <a:cubicBezTo>
                  <a:pt x="874" y="1200"/>
                  <a:pt x="820" y="1188"/>
                  <a:pt x="765" y="1162"/>
                </a:cubicBezTo>
                <a:cubicBezTo>
                  <a:pt x="617" y="1002"/>
                  <a:pt x="457" y="854"/>
                  <a:pt x="457" y="694"/>
                </a:cubicBezTo>
                <a:cubicBezTo>
                  <a:pt x="457" y="444"/>
                  <a:pt x="659" y="194"/>
                  <a:pt x="900" y="194"/>
                </a:cubicBezTo>
                <a:close/>
                <a:moveTo>
                  <a:pt x="1013" y="1"/>
                </a:moveTo>
                <a:cubicBezTo>
                  <a:pt x="600" y="1"/>
                  <a:pt x="149" y="280"/>
                  <a:pt x="149" y="694"/>
                </a:cubicBezTo>
                <a:cubicBezTo>
                  <a:pt x="1" y="1162"/>
                  <a:pt x="457" y="1470"/>
                  <a:pt x="925" y="1470"/>
                </a:cubicBezTo>
                <a:cubicBezTo>
                  <a:pt x="1381" y="1309"/>
                  <a:pt x="1689" y="1162"/>
                  <a:pt x="1689" y="694"/>
                </a:cubicBezTo>
                <a:cubicBezTo>
                  <a:pt x="1689" y="202"/>
                  <a:pt x="1364" y="1"/>
                  <a:pt x="101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"/>
          <p:cNvSpPr/>
          <p:nvPr/>
        </p:nvSpPr>
        <p:spPr>
          <a:xfrm>
            <a:off x="495490" y="5029563"/>
            <a:ext cx="56822" cy="50241"/>
          </a:xfrm>
          <a:custGeom>
            <a:avLst/>
            <a:gdLst/>
            <a:ahLst/>
            <a:cxnLst/>
            <a:rect l="l" t="t" r="r" b="b"/>
            <a:pathLst>
              <a:path w="1701" h="1504" extrusionOk="0">
                <a:moveTo>
                  <a:pt x="776" y="294"/>
                </a:moveTo>
                <a:cubicBezTo>
                  <a:pt x="1084" y="294"/>
                  <a:pt x="1232" y="602"/>
                  <a:pt x="1232" y="750"/>
                </a:cubicBezTo>
                <a:cubicBezTo>
                  <a:pt x="1232" y="1058"/>
                  <a:pt x="1084" y="1218"/>
                  <a:pt x="776" y="1218"/>
                </a:cubicBezTo>
                <a:cubicBezTo>
                  <a:pt x="616" y="1218"/>
                  <a:pt x="468" y="1058"/>
                  <a:pt x="308" y="750"/>
                </a:cubicBezTo>
                <a:cubicBezTo>
                  <a:pt x="308" y="442"/>
                  <a:pt x="616" y="294"/>
                  <a:pt x="776" y="294"/>
                </a:cubicBezTo>
                <a:close/>
                <a:moveTo>
                  <a:pt x="835" y="0"/>
                </a:moveTo>
                <a:cubicBezTo>
                  <a:pt x="414" y="0"/>
                  <a:pt x="0" y="271"/>
                  <a:pt x="0" y="750"/>
                </a:cubicBezTo>
                <a:cubicBezTo>
                  <a:pt x="0" y="1270"/>
                  <a:pt x="355" y="1504"/>
                  <a:pt x="742" y="1504"/>
                </a:cubicBezTo>
                <a:cubicBezTo>
                  <a:pt x="1152" y="1504"/>
                  <a:pt x="1599" y="1241"/>
                  <a:pt x="1695" y="778"/>
                </a:cubicBezTo>
                <a:lnTo>
                  <a:pt x="1695" y="778"/>
                </a:lnTo>
                <a:cubicBezTo>
                  <a:pt x="1698" y="769"/>
                  <a:pt x="1700" y="760"/>
                  <a:pt x="1700" y="750"/>
                </a:cubicBezTo>
                <a:lnTo>
                  <a:pt x="1700" y="750"/>
                </a:lnTo>
                <a:cubicBezTo>
                  <a:pt x="1700" y="750"/>
                  <a:pt x="1700" y="750"/>
                  <a:pt x="1700" y="750"/>
                </a:cubicBezTo>
                <a:cubicBezTo>
                  <a:pt x="1700" y="742"/>
                  <a:pt x="1699" y="735"/>
                  <a:pt x="1697" y="729"/>
                </a:cubicBezTo>
                <a:lnTo>
                  <a:pt x="1697" y="729"/>
                </a:lnTo>
                <a:cubicBezTo>
                  <a:pt x="1612" y="227"/>
                  <a:pt x="1221" y="0"/>
                  <a:pt x="83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"/>
          <p:cNvSpPr/>
          <p:nvPr/>
        </p:nvSpPr>
        <p:spPr>
          <a:xfrm>
            <a:off x="464623" y="3869508"/>
            <a:ext cx="621066" cy="336622"/>
          </a:xfrm>
          <a:custGeom>
            <a:avLst/>
            <a:gdLst/>
            <a:ahLst/>
            <a:cxnLst/>
            <a:rect l="l" t="t" r="r" b="b"/>
            <a:pathLst>
              <a:path w="18592" h="10077" extrusionOk="0">
                <a:moveTo>
                  <a:pt x="18454" y="0"/>
                </a:moveTo>
                <a:cubicBezTo>
                  <a:pt x="18417" y="0"/>
                  <a:pt x="18373" y="18"/>
                  <a:pt x="18330" y="61"/>
                </a:cubicBezTo>
                <a:cubicBezTo>
                  <a:pt x="16630" y="677"/>
                  <a:pt x="15090" y="1453"/>
                  <a:pt x="13551" y="2217"/>
                </a:cubicBezTo>
                <a:lnTo>
                  <a:pt x="13403" y="2217"/>
                </a:lnTo>
                <a:lnTo>
                  <a:pt x="13403" y="8684"/>
                </a:lnTo>
                <a:lnTo>
                  <a:pt x="13403" y="9768"/>
                </a:lnTo>
                <a:cubicBezTo>
                  <a:pt x="13403" y="9774"/>
                  <a:pt x="13403" y="9780"/>
                  <a:pt x="13403" y="9785"/>
                </a:cubicBezTo>
                <a:lnTo>
                  <a:pt x="13403" y="9785"/>
                </a:lnTo>
                <a:cubicBezTo>
                  <a:pt x="13364" y="9775"/>
                  <a:pt x="13312" y="9768"/>
                  <a:pt x="13243" y="9768"/>
                </a:cubicBezTo>
                <a:lnTo>
                  <a:pt x="4312" y="9768"/>
                </a:lnTo>
                <a:cubicBezTo>
                  <a:pt x="3123" y="8127"/>
                  <a:pt x="1796" y="6635"/>
                  <a:pt x="597" y="5149"/>
                </a:cubicBezTo>
                <a:lnTo>
                  <a:pt x="12935" y="5149"/>
                </a:lnTo>
                <a:cubicBezTo>
                  <a:pt x="13095" y="5149"/>
                  <a:pt x="13243" y="4841"/>
                  <a:pt x="12935" y="4841"/>
                </a:cubicBezTo>
                <a:lnTo>
                  <a:pt x="308" y="4841"/>
                </a:lnTo>
                <a:cubicBezTo>
                  <a:pt x="161" y="4841"/>
                  <a:pt x="0" y="4989"/>
                  <a:pt x="161" y="5149"/>
                </a:cubicBezTo>
                <a:cubicBezTo>
                  <a:pt x="1084" y="6221"/>
                  <a:pt x="2008" y="7452"/>
                  <a:pt x="2932" y="8536"/>
                </a:cubicBezTo>
                <a:cubicBezTo>
                  <a:pt x="3240" y="8992"/>
                  <a:pt x="3696" y="9460"/>
                  <a:pt x="4004" y="9916"/>
                </a:cubicBezTo>
                <a:cubicBezTo>
                  <a:pt x="4164" y="10076"/>
                  <a:pt x="4472" y="10076"/>
                  <a:pt x="4620" y="10076"/>
                </a:cubicBezTo>
                <a:lnTo>
                  <a:pt x="13551" y="10076"/>
                </a:lnTo>
                <a:cubicBezTo>
                  <a:pt x="13551" y="10076"/>
                  <a:pt x="13711" y="10076"/>
                  <a:pt x="13711" y="9916"/>
                </a:cubicBezTo>
                <a:lnTo>
                  <a:pt x="13711" y="2833"/>
                </a:lnTo>
                <a:lnTo>
                  <a:pt x="13711" y="2377"/>
                </a:lnTo>
                <a:cubicBezTo>
                  <a:pt x="14167" y="2069"/>
                  <a:pt x="14782" y="1909"/>
                  <a:pt x="15251" y="1601"/>
                </a:cubicBezTo>
                <a:lnTo>
                  <a:pt x="18478" y="221"/>
                </a:lnTo>
                <a:cubicBezTo>
                  <a:pt x="18592" y="108"/>
                  <a:pt x="18544" y="0"/>
                  <a:pt x="184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"/>
          <p:cNvSpPr/>
          <p:nvPr/>
        </p:nvSpPr>
        <p:spPr>
          <a:xfrm>
            <a:off x="549606" y="4201453"/>
            <a:ext cx="161947" cy="144777"/>
          </a:xfrm>
          <a:custGeom>
            <a:avLst/>
            <a:gdLst/>
            <a:ahLst/>
            <a:cxnLst/>
            <a:rect l="l" t="t" r="r" b="b"/>
            <a:pathLst>
              <a:path w="4848" h="4334" extrusionOk="0">
                <a:moveTo>
                  <a:pt x="2578" y="123"/>
                </a:moveTo>
                <a:cubicBezTo>
                  <a:pt x="2668" y="123"/>
                  <a:pt x="2760" y="129"/>
                  <a:pt x="2852" y="139"/>
                </a:cubicBezTo>
                <a:cubicBezTo>
                  <a:pt x="3776" y="287"/>
                  <a:pt x="4392" y="1211"/>
                  <a:pt x="4392" y="2135"/>
                </a:cubicBezTo>
                <a:cubicBezTo>
                  <a:pt x="4392" y="3223"/>
                  <a:pt x="3671" y="4196"/>
                  <a:pt x="2543" y="4196"/>
                </a:cubicBezTo>
                <a:cubicBezTo>
                  <a:pt x="2394" y="4196"/>
                  <a:pt x="2238" y="4179"/>
                  <a:pt x="2076" y="4143"/>
                </a:cubicBezTo>
                <a:cubicBezTo>
                  <a:pt x="1152" y="3982"/>
                  <a:pt x="696" y="3219"/>
                  <a:pt x="536" y="2295"/>
                </a:cubicBezTo>
                <a:cubicBezTo>
                  <a:pt x="248" y="1145"/>
                  <a:pt x="1303" y="123"/>
                  <a:pt x="2578" y="123"/>
                </a:cubicBezTo>
                <a:close/>
                <a:moveTo>
                  <a:pt x="2509" y="0"/>
                </a:moveTo>
                <a:cubicBezTo>
                  <a:pt x="1339" y="0"/>
                  <a:pt x="155" y="731"/>
                  <a:pt x="80" y="2135"/>
                </a:cubicBezTo>
                <a:cubicBezTo>
                  <a:pt x="0" y="3601"/>
                  <a:pt x="1155" y="4334"/>
                  <a:pt x="2348" y="4334"/>
                </a:cubicBezTo>
                <a:cubicBezTo>
                  <a:pt x="3539" y="4334"/>
                  <a:pt x="4769" y="3603"/>
                  <a:pt x="4847" y="2143"/>
                </a:cubicBezTo>
                <a:lnTo>
                  <a:pt x="4847" y="2143"/>
                </a:lnTo>
                <a:cubicBezTo>
                  <a:pt x="4847" y="2140"/>
                  <a:pt x="4847" y="2138"/>
                  <a:pt x="4847" y="2135"/>
                </a:cubicBezTo>
                <a:lnTo>
                  <a:pt x="4847" y="2135"/>
                </a:lnTo>
                <a:cubicBezTo>
                  <a:pt x="4847" y="2135"/>
                  <a:pt x="4847" y="2135"/>
                  <a:pt x="4847" y="2135"/>
                </a:cubicBezTo>
                <a:cubicBezTo>
                  <a:pt x="4847" y="2132"/>
                  <a:pt x="4847" y="2130"/>
                  <a:pt x="4847" y="2127"/>
                </a:cubicBezTo>
                <a:lnTo>
                  <a:pt x="4847" y="2127"/>
                </a:lnTo>
                <a:cubicBezTo>
                  <a:pt x="4771" y="692"/>
                  <a:pt x="3647" y="0"/>
                  <a:pt x="250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"/>
          <p:cNvSpPr/>
          <p:nvPr/>
        </p:nvSpPr>
        <p:spPr>
          <a:xfrm>
            <a:off x="824696" y="4199616"/>
            <a:ext cx="159676" cy="150523"/>
          </a:xfrm>
          <a:custGeom>
            <a:avLst/>
            <a:gdLst/>
            <a:ahLst/>
            <a:cxnLst/>
            <a:rect l="l" t="t" r="r" b="b"/>
            <a:pathLst>
              <a:path w="4780" h="4506" extrusionOk="0">
                <a:moveTo>
                  <a:pt x="2624" y="194"/>
                </a:moveTo>
                <a:cubicBezTo>
                  <a:pt x="3548" y="194"/>
                  <a:pt x="4311" y="1266"/>
                  <a:pt x="4311" y="2190"/>
                </a:cubicBezTo>
                <a:cubicBezTo>
                  <a:pt x="4311" y="3334"/>
                  <a:pt x="3514" y="4213"/>
                  <a:pt x="2412" y="4213"/>
                </a:cubicBezTo>
                <a:cubicBezTo>
                  <a:pt x="2328" y="4213"/>
                  <a:pt x="2243" y="4208"/>
                  <a:pt x="2156" y="4198"/>
                </a:cubicBezTo>
                <a:cubicBezTo>
                  <a:pt x="1084" y="4198"/>
                  <a:pt x="468" y="3114"/>
                  <a:pt x="468" y="2190"/>
                </a:cubicBezTo>
                <a:cubicBezTo>
                  <a:pt x="308" y="958"/>
                  <a:pt x="1392" y="194"/>
                  <a:pt x="2624" y="194"/>
                </a:cubicBezTo>
                <a:close/>
                <a:moveTo>
                  <a:pt x="2390" y="0"/>
                </a:moveTo>
                <a:cubicBezTo>
                  <a:pt x="1235" y="0"/>
                  <a:pt x="80" y="730"/>
                  <a:pt x="0" y="2190"/>
                </a:cubicBezTo>
                <a:cubicBezTo>
                  <a:pt x="0" y="3422"/>
                  <a:pt x="1084" y="4506"/>
                  <a:pt x="2316" y="4506"/>
                </a:cubicBezTo>
                <a:cubicBezTo>
                  <a:pt x="3688" y="4346"/>
                  <a:pt x="4609" y="3432"/>
                  <a:pt x="4777" y="2210"/>
                </a:cubicBezTo>
                <a:lnTo>
                  <a:pt x="4777" y="2210"/>
                </a:lnTo>
                <a:cubicBezTo>
                  <a:pt x="4779" y="2204"/>
                  <a:pt x="4780" y="2197"/>
                  <a:pt x="4780" y="2190"/>
                </a:cubicBezTo>
                <a:lnTo>
                  <a:pt x="4780" y="2190"/>
                </a:lnTo>
                <a:cubicBezTo>
                  <a:pt x="4780" y="2190"/>
                  <a:pt x="4780" y="2190"/>
                  <a:pt x="4780" y="2190"/>
                </a:cubicBezTo>
                <a:cubicBezTo>
                  <a:pt x="4780" y="2187"/>
                  <a:pt x="4779" y="2185"/>
                  <a:pt x="4779" y="2182"/>
                </a:cubicBezTo>
                <a:lnTo>
                  <a:pt x="4779" y="2182"/>
                </a:lnTo>
                <a:cubicBezTo>
                  <a:pt x="4695" y="727"/>
                  <a:pt x="3543" y="0"/>
                  <a:pt x="239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"/>
          <p:cNvSpPr/>
          <p:nvPr/>
        </p:nvSpPr>
        <p:spPr>
          <a:xfrm>
            <a:off x="624266" y="4033927"/>
            <a:ext cx="64238" cy="170867"/>
          </a:xfrm>
          <a:custGeom>
            <a:avLst/>
            <a:gdLst/>
            <a:ahLst/>
            <a:cxnLst/>
            <a:rect l="l" t="t" r="r" b="b"/>
            <a:pathLst>
              <a:path w="1923" h="5115" extrusionOk="0">
                <a:moveTo>
                  <a:pt x="273" y="1"/>
                </a:moveTo>
                <a:cubicBezTo>
                  <a:pt x="138" y="1"/>
                  <a:pt x="1" y="67"/>
                  <a:pt x="1" y="67"/>
                </a:cubicBezTo>
                <a:cubicBezTo>
                  <a:pt x="617" y="1767"/>
                  <a:pt x="1073" y="3454"/>
                  <a:pt x="1541" y="4994"/>
                </a:cubicBezTo>
                <a:cubicBezTo>
                  <a:pt x="1541" y="5074"/>
                  <a:pt x="1655" y="5114"/>
                  <a:pt x="1750" y="5114"/>
                </a:cubicBezTo>
                <a:cubicBezTo>
                  <a:pt x="1846" y="5114"/>
                  <a:pt x="1923" y="5074"/>
                  <a:pt x="1849" y="4994"/>
                </a:cubicBezTo>
                <a:cubicBezTo>
                  <a:pt x="1381" y="3306"/>
                  <a:pt x="925" y="1606"/>
                  <a:pt x="457" y="67"/>
                </a:cubicBezTo>
                <a:cubicBezTo>
                  <a:pt x="407" y="17"/>
                  <a:pt x="340" y="1"/>
                  <a:pt x="27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"/>
          <p:cNvSpPr/>
          <p:nvPr/>
        </p:nvSpPr>
        <p:spPr>
          <a:xfrm>
            <a:off x="768308" y="4033927"/>
            <a:ext cx="15266" cy="170867"/>
          </a:xfrm>
          <a:custGeom>
            <a:avLst/>
            <a:gdLst/>
            <a:ahLst/>
            <a:cxnLst/>
            <a:rect l="l" t="t" r="r" b="b"/>
            <a:pathLst>
              <a:path w="457" h="5115" extrusionOk="0">
                <a:moveTo>
                  <a:pt x="338" y="1"/>
                </a:moveTo>
                <a:cubicBezTo>
                  <a:pt x="203" y="1"/>
                  <a:pt x="0" y="67"/>
                  <a:pt x="0" y="67"/>
                </a:cubicBezTo>
                <a:lnTo>
                  <a:pt x="0" y="4994"/>
                </a:lnTo>
                <a:cubicBezTo>
                  <a:pt x="0" y="5074"/>
                  <a:pt x="114" y="5114"/>
                  <a:pt x="228" y="5114"/>
                </a:cubicBezTo>
                <a:cubicBezTo>
                  <a:pt x="342" y="5114"/>
                  <a:pt x="456" y="5074"/>
                  <a:pt x="456" y="4994"/>
                </a:cubicBezTo>
                <a:lnTo>
                  <a:pt x="456" y="67"/>
                </a:lnTo>
                <a:cubicBezTo>
                  <a:pt x="456" y="17"/>
                  <a:pt x="406" y="1"/>
                  <a:pt x="33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"/>
          <p:cNvSpPr/>
          <p:nvPr/>
        </p:nvSpPr>
        <p:spPr>
          <a:xfrm>
            <a:off x="531701" y="4113498"/>
            <a:ext cx="395883" cy="10322"/>
          </a:xfrm>
          <a:custGeom>
            <a:avLst/>
            <a:gdLst/>
            <a:ahLst/>
            <a:cxnLst/>
            <a:rect l="l" t="t" r="r" b="b"/>
            <a:pathLst>
              <a:path w="11851" h="309" extrusionOk="0">
                <a:moveTo>
                  <a:pt x="308" y="1"/>
                </a:moveTo>
                <a:cubicBezTo>
                  <a:pt x="148" y="1"/>
                  <a:pt x="0" y="308"/>
                  <a:pt x="148" y="308"/>
                </a:cubicBezTo>
                <a:lnTo>
                  <a:pt x="11543" y="308"/>
                </a:lnTo>
                <a:cubicBezTo>
                  <a:pt x="11703" y="308"/>
                  <a:pt x="11851" y="1"/>
                  <a:pt x="1170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"/>
          <p:cNvSpPr/>
          <p:nvPr/>
        </p:nvSpPr>
        <p:spPr>
          <a:xfrm>
            <a:off x="264227" y="2929491"/>
            <a:ext cx="560502" cy="360574"/>
          </a:xfrm>
          <a:custGeom>
            <a:avLst/>
            <a:gdLst/>
            <a:ahLst/>
            <a:cxnLst/>
            <a:rect l="l" t="t" r="r" b="b"/>
            <a:pathLst>
              <a:path w="16779" h="10794" extrusionOk="0">
                <a:moveTo>
                  <a:pt x="8851" y="180"/>
                </a:moveTo>
                <a:cubicBezTo>
                  <a:pt x="9852" y="180"/>
                  <a:pt x="10853" y="257"/>
                  <a:pt x="11851" y="485"/>
                </a:cubicBezTo>
                <a:cubicBezTo>
                  <a:pt x="13390" y="645"/>
                  <a:pt x="14930" y="1261"/>
                  <a:pt x="15546" y="2641"/>
                </a:cubicBezTo>
                <a:cubicBezTo>
                  <a:pt x="16322" y="4341"/>
                  <a:pt x="16778" y="6336"/>
                  <a:pt x="16014" y="8184"/>
                </a:cubicBezTo>
                <a:cubicBezTo>
                  <a:pt x="15129" y="10177"/>
                  <a:pt x="12728" y="10660"/>
                  <a:pt x="10477" y="10660"/>
                </a:cubicBezTo>
                <a:cubicBezTo>
                  <a:pt x="9598" y="10660"/>
                  <a:pt x="8741" y="10586"/>
                  <a:pt x="8007" y="10500"/>
                </a:cubicBezTo>
                <a:cubicBezTo>
                  <a:pt x="6307" y="10192"/>
                  <a:pt x="4460" y="9724"/>
                  <a:pt x="2920" y="8960"/>
                </a:cubicBezTo>
                <a:cubicBezTo>
                  <a:pt x="2612" y="8960"/>
                  <a:pt x="2304" y="9108"/>
                  <a:pt x="2156" y="9268"/>
                </a:cubicBezTo>
                <a:cubicBezTo>
                  <a:pt x="1486" y="9396"/>
                  <a:pt x="935" y="9643"/>
                  <a:pt x="401" y="9906"/>
                </a:cubicBezTo>
                <a:lnTo>
                  <a:pt x="401" y="9906"/>
                </a:lnTo>
                <a:cubicBezTo>
                  <a:pt x="807" y="9352"/>
                  <a:pt x="1093" y="8917"/>
                  <a:pt x="1380" y="8344"/>
                </a:cubicBezTo>
                <a:cubicBezTo>
                  <a:pt x="1540" y="7876"/>
                  <a:pt x="1540" y="7568"/>
                  <a:pt x="1380" y="6952"/>
                </a:cubicBezTo>
                <a:cubicBezTo>
                  <a:pt x="1232" y="5265"/>
                  <a:pt x="1072" y="3417"/>
                  <a:pt x="1848" y="1877"/>
                </a:cubicBezTo>
                <a:cubicBezTo>
                  <a:pt x="2464" y="645"/>
                  <a:pt x="4768" y="485"/>
                  <a:pt x="5852" y="337"/>
                </a:cubicBezTo>
                <a:cubicBezTo>
                  <a:pt x="6849" y="257"/>
                  <a:pt x="7850" y="180"/>
                  <a:pt x="8851" y="180"/>
                </a:cubicBezTo>
                <a:close/>
                <a:moveTo>
                  <a:pt x="8373" y="0"/>
                </a:moveTo>
                <a:cubicBezTo>
                  <a:pt x="6342" y="0"/>
                  <a:pt x="4272" y="246"/>
                  <a:pt x="2464" y="953"/>
                </a:cubicBezTo>
                <a:cubicBezTo>
                  <a:pt x="924" y="1717"/>
                  <a:pt x="924" y="4033"/>
                  <a:pt x="924" y="5412"/>
                </a:cubicBezTo>
                <a:cubicBezTo>
                  <a:pt x="924" y="6188"/>
                  <a:pt x="1072" y="6952"/>
                  <a:pt x="1232" y="7728"/>
                </a:cubicBezTo>
                <a:cubicBezTo>
                  <a:pt x="1232" y="8344"/>
                  <a:pt x="308" y="9576"/>
                  <a:pt x="0" y="10032"/>
                </a:cubicBezTo>
                <a:cubicBezTo>
                  <a:pt x="0" y="10085"/>
                  <a:pt x="35" y="10103"/>
                  <a:pt x="80" y="10103"/>
                </a:cubicBezTo>
                <a:cubicBezTo>
                  <a:pt x="87" y="10103"/>
                  <a:pt x="94" y="10103"/>
                  <a:pt x="102" y="10102"/>
                </a:cubicBezTo>
                <a:lnTo>
                  <a:pt x="102" y="10102"/>
                </a:lnTo>
                <a:cubicBezTo>
                  <a:pt x="110" y="10103"/>
                  <a:pt x="118" y="10103"/>
                  <a:pt x="127" y="10103"/>
                </a:cubicBezTo>
                <a:cubicBezTo>
                  <a:pt x="185" y="10103"/>
                  <a:pt x="255" y="10085"/>
                  <a:pt x="308" y="10032"/>
                </a:cubicBezTo>
                <a:cubicBezTo>
                  <a:pt x="764" y="9884"/>
                  <a:pt x="1380" y="9724"/>
                  <a:pt x="1848" y="9416"/>
                </a:cubicBezTo>
                <a:cubicBezTo>
                  <a:pt x="2105" y="9292"/>
                  <a:pt x="2362" y="9272"/>
                  <a:pt x="2620" y="9175"/>
                </a:cubicBezTo>
                <a:lnTo>
                  <a:pt x="2620" y="9175"/>
                </a:lnTo>
                <a:cubicBezTo>
                  <a:pt x="2647" y="9198"/>
                  <a:pt x="2695" y="9228"/>
                  <a:pt x="2772" y="9268"/>
                </a:cubicBezTo>
                <a:cubicBezTo>
                  <a:pt x="4460" y="10032"/>
                  <a:pt x="6307" y="10500"/>
                  <a:pt x="8155" y="10648"/>
                </a:cubicBezTo>
                <a:cubicBezTo>
                  <a:pt x="8807" y="10738"/>
                  <a:pt x="9522" y="10793"/>
                  <a:pt x="10253" y="10793"/>
                </a:cubicBezTo>
                <a:cubicBezTo>
                  <a:pt x="13318" y="10793"/>
                  <a:pt x="16659" y="9818"/>
                  <a:pt x="16778" y="6336"/>
                </a:cubicBezTo>
                <a:cubicBezTo>
                  <a:pt x="16778" y="4796"/>
                  <a:pt x="16322" y="2801"/>
                  <a:pt x="15398" y="1569"/>
                </a:cubicBezTo>
                <a:cubicBezTo>
                  <a:pt x="14474" y="645"/>
                  <a:pt x="12775" y="337"/>
                  <a:pt x="11543" y="177"/>
                </a:cubicBezTo>
                <a:cubicBezTo>
                  <a:pt x="10528" y="70"/>
                  <a:pt x="9456" y="0"/>
                  <a:pt x="837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"/>
          <p:cNvSpPr/>
          <p:nvPr/>
        </p:nvSpPr>
        <p:spPr>
          <a:xfrm>
            <a:off x="405664" y="3085258"/>
            <a:ext cx="58993" cy="50241"/>
          </a:xfrm>
          <a:custGeom>
            <a:avLst/>
            <a:gdLst/>
            <a:ahLst/>
            <a:cxnLst/>
            <a:rect l="l" t="t" r="r" b="b"/>
            <a:pathLst>
              <a:path w="1766" h="1504" extrusionOk="0">
                <a:moveTo>
                  <a:pt x="842" y="133"/>
                </a:moveTo>
                <a:cubicBezTo>
                  <a:pt x="1149" y="294"/>
                  <a:pt x="1310" y="441"/>
                  <a:pt x="1310" y="749"/>
                </a:cubicBezTo>
                <a:cubicBezTo>
                  <a:pt x="1310" y="1057"/>
                  <a:pt x="1149" y="1365"/>
                  <a:pt x="842" y="1365"/>
                </a:cubicBezTo>
                <a:cubicBezTo>
                  <a:pt x="534" y="1217"/>
                  <a:pt x="386" y="1057"/>
                  <a:pt x="386" y="749"/>
                </a:cubicBezTo>
                <a:cubicBezTo>
                  <a:pt x="386" y="441"/>
                  <a:pt x="534" y="133"/>
                  <a:pt x="842" y="133"/>
                </a:cubicBezTo>
                <a:close/>
                <a:moveTo>
                  <a:pt x="911" y="0"/>
                </a:moveTo>
                <a:cubicBezTo>
                  <a:pt x="492" y="0"/>
                  <a:pt x="78" y="270"/>
                  <a:pt x="78" y="749"/>
                </a:cubicBezTo>
                <a:cubicBezTo>
                  <a:pt x="1" y="1270"/>
                  <a:pt x="353" y="1504"/>
                  <a:pt x="756" y="1504"/>
                </a:cubicBezTo>
                <a:cubicBezTo>
                  <a:pt x="1184" y="1504"/>
                  <a:pt x="1669" y="1240"/>
                  <a:pt x="1760" y="777"/>
                </a:cubicBezTo>
                <a:lnTo>
                  <a:pt x="1760" y="777"/>
                </a:lnTo>
                <a:cubicBezTo>
                  <a:pt x="1764" y="768"/>
                  <a:pt x="1765" y="759"/>
                  <a:pt x="1765" y="749"/>
                </a:cubicBezTo>
                <a:lnTo>
                  <a:pt x="1765" y="749"/>
                </a:lnTo>
                <a:cubicBezTo>
                  <a:pt x="1765" y="749"/>
                  <a:pt x="1765" y="749"/>
                  <a:pt x="1765" y="749"/>
                </a:cubicBezTo>
                <a:cubicBezTo>
                  <a:pt x="1765" y="742"/>
                  <a:pt x="1764" y="736"/>
                  <a:pt x="1762" y="730"/>
                </a:cubicBezTo>
                <a:lnTo>
                  <a:pt x="1762" y="730"/>
                </a:lnTo>
                <a:cubicBezTo>
                  <a:pt x="1684" y="227"/>
                  <a:pt x="1295" y="0"/>
                  <a:pt x="91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"/>
          <p:cNvSpPr/>
          <p:nvPr/>
        </p:nvSpPr>
        <p:spPr>
          <a:xfrm>
            <a:off x="526356" y="3085258"/>
            <a:ext cx="56822" cy="50241"/>
          </a:xfrm>
          <a:custGeom>
            <a:avLst/>
            <a:gdLst/>
            <a:ahLst/>
            <a:cxnLst/>
            <a:rect l="l" t="t" r="r" b="b"/>
            <a:pathLst>
              <a:path w="1701" h="1504" extrusionOk="0">
                <a:moveTo>
                  <a:pt x="924" y="133"/>
                </a:moveTo>
                <a:cubicBezTo>
                  <a:pt x="1232" y="294"/>
                  <a:pt x="1392" y="441"/>
                  <a:pt x="1392" y="749"/>
                </a:cubicBezTo>
                <a:cubicBezTo>
                  <a:pt x="1392" y="1057"/>
                  <a:pt x="1232" y="1365"/>
                  <a:pt x="776" y="1365"/>
                </a:cubicBezTo>
                <a:cubicBezTo>
                  <a:pt x="616" y="1217"/>
                  <a:pt x="468" y="1057"/>
                  <a:pt x="308" y="749"/>
                </a:cubicBezTo>
                <a:cubicBezTo>
                  <a:pt x="308" y="441"/>
                  <a:pt x="616" y="133"/>
                  <a:pt x="924" y="133"/>
                </a:cubicBezTo>
                <a:close/>
                <a:moveTo>
                  <a:pt x="897" y="0"/>
                </a:moveTo>
                <a:cubicBezTo>
                  <a:pt x="457" y="0"/>
                  <a:pt x="0" y="270"/>
                  <a:pt x="0" y="749"/>
                </a:cubicBezTo>
                <a:cubicBezTo>
                  <a:pt x="0" y="1270"/>
                  <a:pt x="392" y="1504"/>
                  <a:pt x="800" y="1504"/>
                </a:cubicBezTo>
                <a:cubicBezTo>
                  <a:pt x="1241" y="1504"/>
                  <a:pt x="1700" y="1230"/>
                  <a:pt x="1700" y="749"/>
                </a:cubicBezTo>
                <a:cubicBezTo>
                  <a:pt x="1700" y="233"/>
                  <a:pt x="1306" y="0"/>
                  <a:pt x="89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"/>
          <p:cNvSpPr/>
          <p:nvPr/>
        </p:nvSpPr>
        <p:spPr>
          <a:xfrm>
            <a:off x="644843" y="3085258"/>
            <a:ext cx="61766" cy="50976"/>
          </a:xfrm>
          <a:custGeom>
            <a:avLst/>
            <a:gdLst/>
            <a:ahLst/>
            <a:cxnLst/>
            <a:rect l="l" t="t" r="r" b="b"/>
            <a:pathLst>
              <a:path w="1849" h="1526" extrusionOk="0">
                <a:moveTo>
                  <a:pt x="821" y="170"/>
                </a:moveTo>
                <a:cubicBezTo>
                  <a:pt x="900" y="170"/>
                  <a:pt x="986" y="207"/>
                  <a:pt x="1073" y="294"/>
                </a:cubicBezTo>
                <a:cubicBezTo>
                  <a:pt x="1381" y="294"/>
                  <a:pt x="1381" y="602"/>
                  <a:pt x="1381" y="749"/>
                </a:cubicBezTo>
                <a:cubicBezTo>
                  <a:pt x="1381" y="986"/>
                  <a:pt x="1198" y="1318"/>
                  <a:pt x="974" y="1318"/>
                </a:cubicBezTo>
                <a:cubicBezTo>
                  <a:pt x="907" y="1318"/>
                  <a:pt x="836" y="1288"/>
                  <a:pt x="765" y="1217"/>
                </a:cubicBezTo>
                <a:cubicBezTo>
                  <a:pt x="617" y="1217"/>
                  <a:pt x="457" y="910"/>
                  <a:pt x="457" y="749"/>
                </a:cubicBezTo>
                <a:cubicBezTo>
                  <a:pt x="457" y="421"/>
                  <a:pt x="616" y="170"/>
                  <a:pt x="821" y="170"/>
                </a:cubicBezTo>
                <a:close/>
                <a:moveTo>
                  <a:pt x="983" y="0"/>
                </a:moveTo>
                <a:cubicBezTo>
                  <a:pt x="563" y="0"/>
                  <a:pt x="149" y="270"/>
                  <a:pt x="149" y="749"/>
                </a:cubicBezTo>
                <a:cubicBezTo>
                  <a:pt x="1" y="1217"/>
                  <a:pt x="617" y="1525"/>
                  <a:pt x="925" y="1525"/>
                </a:cubicBezTo>
                <a:cubicBezTo>
                  <a:pt x="1381" y="1365"/>
                  <a:pt x="1688" y="1217"/>
                  <a:pt x="1849" y="749"/>
                </a:cubicBezTo>
                <a:cubicBezTo>
                  <a:pt x="1849" y="742"/>
                  <a:pt x="1847" y="735"/>
                  <a:pt x="1845" y="729"/>
                </a:cubicBezTo>
                <a:lnTo>
                  <a:pt x="1845" y="729"/>
                </a:lnTo>
                <a:cubicBezTo>
                  <a:pt x="1761" y="227"/>
                  <a:pt x="1369" y="0"/>
                  <a:pt x="98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"/>
          <p:cNvSpPr/>
          <p:nvPr/>
        </p:nvSpPr>
        <p:spPr>
          <a:xfrm>
            <a:off x="-49747" y="2315741"/>
            <a:ext cx="586425" cy="444788"/>
          </a:xfrm>
          <a:custGeom>
            <a:avLst/>
            <a:gdLst/>
            <a:ahLst/>
            <a:cxnLst/>
            <a:rect l="l" t="t" r="r" b="b"/>
            <a:pathLst>
              <a:path w="17555" h="13315" extrusionOk="0">
                <a:moveTo>
                  <a:pt x="661" y="230"/>
                </a:moveTo>
                <a:cubicBezTo>
                  <a:pt x="776" y="230"/>
                  <a:pt x="930" y="307"/>
                  <a:pt x="1084" y="381"/>
                </a:cubicBezTo>
                <a:cubicBezTo>
                  <a:pt x="1084" y="381"/>
                  <a:pt x="1084" y="381"/>
                  <a:pt x="1084" y="381"/>
                </a:cubicBezTo>
                <a:lnTo>
                  <a:pt x="1084" y="381"/>
                </a:lnTo>
                <a:cubicBezTo>
                  <a:pt x="1088" y="4179"/>
                  <a:pt x="1234" y="8129"/>
                  <a:pt x="1392" y="11935"/>
                </a:cubicBezTo>
                <a:cubicBezTo>
                  <a:pt x="1392" y="11935"/>
                  <a:pt x="1392" y="12083"/>
                  <a:pt x="1540" y="12083"/>
                </a:cubicBezTo>
                <a:cubicBezTo>
                  <a:pt x="4936" y="11981"/>
                  <a:pt x="8407" y="11803"/>
                  <a:pt x="11898" y="11803"/>
                </a:cubicBezTo>
                <a:cubicBezTo>
                  <a:pt x="13473" y="11803"/>
                  <a:pt x="15052" y="11839"/>
                  <a:pt x="16630" y="11935"/>
                </a:cubicBezTo>
                <a:cubicBezTo>
                  <a:pt x="17098" y="11935"/>
                  <a:pt x="17098" y="11935"/>
                  <a:pt x="17098" y="12699"/>
                </a:cubicBezTo>
                <a:cubicBezTo>
                  <a:pt x="17098" y="12781"/>
                  <a:pt x="17098" y="12830"/>
                  <a:pt x="17101" y="12859"/>
                </a:cubicBezTo>
                <a:lnTo>
                  <a:pt x="16790" y="12859"/>
                </a:lnTo>
                <a:cubicBezTo>
                  <a:pt x="15867" y="12859"/>
                  <a:pt x="14782" y="13007"/>
                  <a:pt x="13711" y="13007"/>
                </a:cubicBezTo>
                <a:lnTo>
                  <a:pt x="4004" y="13007"/>
                </a:lnTo>
                <a:cubicBezTo>
                  <a:pt x="3388" y="13007"/>
                  <a:pt x="2635" y="13078"/>
                  <a:pt x="1928" y="13078"/>
                </a:cubicBezTo>
                <a:cubicBezTo>
                  <a:pt x="1574" y="13078"/>
                  <a:pt x="1232" y="13060"/>
                  <a:pt x="924" y="13007"/>
                </a:cubicBezTo>
                <a:cubicBezTo>
                  <a:pt x="776" y="12859"/>
                  <a:pt x="776" y="9779"/>
                  <a:pt x="776" y="9471"/>
                </a:cubicBezTo>
                <a:cubicBezTo>
                  <a:pt x="616" y="7464"/>
                  <a:pt x="469" y="5468"/>
                  <a:pt x="469" y="3460"/>
                </a:cubicBezTo>
                <a:lnTo>
                  <a:pt x="469" y="1157"/>
                </a:lnTo>
                <a:lnTo>
                  <a:pt x="469" y="541"/>
                </a:lnTo>
                <a:cubicBezTo>
                  <a:pt x="469" y="307"/>
                  <a:pt x="545" y="230"/>
                  <a:pt x="661" y="230"/>
                </a:cubicBezTo>
                <a:close/>
                <a:moveTo>
                  <a:pt x="744" y="0"/>
                </a:moveTo>
                <a:cubicBezTo>
                  <a:pt x="318" y="0"/>
                  <a:pt x="161" y="189"/>
                  <a:pt x="161" y="849"/>
                </a:cubicBezTo>
                <a:cubicBezTo>
                  <a:pt x="0" y="2080"/>
                  <a:pt x="161" y="3312"/>
                  <a:pt x="161" y="4692"/>
                </a:cubicBezTo>
                <a:cubicBezTo>
                  <a:pt x="161" y="7464"/>
                  <a:pt x="308" y="10087"/>
                  <a:pt x="469" y="12859"/>
                </a:cubicBezTo>
                <a:cubicBezTo>
                  <a:pt x="558" y="13135"/>
                  <a:pt x="766" y="13190"/>
                  <a:pt x="984" y="13190"/>
                </a:cubicBezTo>
                <a:cubicBezTo>
                  <a:pt x="1125" y="13190"/>
                  <a:pt x="1271" y="13167"/>
                  <a:pt x="1392" y="13167"/>
                </a:cubicBezTo>
                <a:cubicBezTo>
                  <a:pt x="2624" y="13315"/>
                  <a:pt x="3696" y="13315"/>
                  <a:pt x="4928" y="13315"/>
                </a:cubicBezTo>
                <a:cubicBezTo>
                  <a:pt x="8007" y="13315"/>
                  <a:pt x="11247" y="13315"/>
                  <a:pt x="14475" y="13167"/>
                </a:cubicBezTo>
                <a:lnTo>
                  <a:pt x="17246" y="13167"/>
                </a:lnTo>
                <a:cubicBezTo>
                  <a:pt x="17246" y="13167"/>
                  <a:pt x="17406" y="13167"/>
                  <a:pt x="17406" y="13007"/>
                </a:cubicBezTo>
                <a:cubicBezTo>
                  <a:pt x="17554" y="12083"/>
                  <a:pt x="17554" y="11775"/>
                  <a:pt x="16630" y="11627"/>
                </a:cubicBezTo>
                <a:lnTo>
                  <a:pt x="13243" y="11627"/>
                </a:lnTo>
                <a:cubicBezTo>
                  <a:pt x="10163" y="11627"/>
                  <a:pt x="6936" y="11627"/>
                  <a:pt x="3696" y="11775"/>
                </a:cubicBezTo>
                <a:lnTo>
                  <a:pt x="1700" y="11775"/>
                </a:lnTo>
                <a:lnTo>
                  <a:pt x="1700" y="11319"/>
                </a:lnTo>
                <a:lnTo>
                  <a:pt x="1700" y="9619"/>
                </a:lnTo>
                <a:cubicBezTo>
                  <a:pt x="1540" y="6700"/>
                  <a:pt x="1540" y="3768"/>
                  <a:pt x="1392" y="849"/>
                </a:cubicBezTo>
                <a:lnTo>
                  <a:pt x="1392" y="233"/>
                </a:lnTo>
                <a:cubicBezTo>
                  <a:pt x="1392" y="217"/>
                  <a:pt x="1389" y="202"/>
                  <a:pt x="1384" y="189"/>
                </a:cubicBezTo>
                <a:lnTo>
                  <a:pt x="1384" y="189"/>
                </a:lnTo>
                <a:cubicBezTo>
                  <a:pt x="1436" y="126"/>
                  <a:pt x="1454" y="73"/>
                  <a:pt x="1392" y="73"/>
                </a:cubicBezTo>
                <a:cubicBezTo>
                  <a:pt x="1128" y="30"/>
                  <a:pt x="915" y="0"/>
                  <a:pt x="7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"/>
          <p:cNvSpPr/>
          <p:nvPr/>
        </p:nvSpPr>
        <p:spPr>
          <a:xfrm>
            <a:off x="18767" y="2431322"/>
            <a:ext cx="600188" cy="223446"/>
          </a:xfrm>
          <a:custGeom>
            <a:avLst/>
            <a:gdLst/>
            <a:ahLst/>
            <a:cxnLst/>
            <a:rect l="l" t="t" r="r" b="b"/>
            <a:pathLst>
              <a:path w="17967" h="6689" extrusionOk="0">
                <a:moveTo>
                  <a:pt x="17511" y="0"/>
                </a:moveTo>
                <a:cubicBezTo>
                  <a:pt x="15754" y="1323"/>
                  <a:pt x="14131" y="2502"/>
                  <a:pt x="12388" y="3800"/>
                </a:cubicBezTo>
                <a:lnTo>
                  <a:pt x="12388" y="3800"/>
                </a:lnTo>
                <a:cubicBezTo>
                  <a:pt x="12231" y="2965"/>
                  <a:pt x="11956" y="2247"/>
                  <a:pt x="11808" y="1392"/>
                </a:cubicBezTo>
                <a:lnTo>
                  <a:pt x="11500" y="1392"/>
                </a:lnTo>
                <a:cubicBezTo>
                  <a:pt x="9652" y="2772"/>
                  <a:pt x="7804" y="4164"/>
                  <a:pt x="6117" y="5704"/>
                </a:cubicBezTo>
                <a:lnTo>
                  <a:pt x="6264" y="5543"/>
                </a:lnTo>
                <a:cubicBezTo>
                  <a:pt x="5809" y="4927"/>
                  <a:pt x="5193" y="4312"/>
                  <a:pt x="4577" y="3696"/>
                </a:cubicBezTo>
                <a:cubicBezTo>
                  <a:pt x="4577" y="3622"/>
                  <a:pt x="4537" y="3585"/>
                  <a:pt x="4478" y="3585"/>
                </a:cubicBezTo>
                <a:cubicBezTo>
                  <a:pt x="4420" y="3585"/>
                  <a:pt x="4343" y="3622"/>
                  <a:pt x="4269" y="3696"/>
                </a:cubicBezTo>
                <a:lnTo>
                  <a:pt x="105" y="6467"/>
                </a:lnTo>
                <a:cubicBezTo>
                  <a:pt x="0" y="6581"/>
                  <a:pt x="125" y="6688"/>
                  <a:pt x="259" y="6688"/>
                </a:cubicBezTo>
                <a:cubicBezTo>
                  <a:pt x="314" y="6688"/>
                  <a:pt x="370" y="6670"/>
                  <a:pt x="413" y="6627"/>
                </a:cubicBezTo>
                <a:lnTo>
                  <a:pt x="4392" y="3979"/>
                </a:lnTo>
                <a:lnTo>
                  <a:pt x="4392" y="3979"/>
                </a:lnTo>
                <a:cubicBezTo>
                  <a:pt x="4966" y="4554"/>
                  <a:pt x="5531" y="5129"/>
                  <a:pt x="5956" y="5704"/>
                </a:cubicBezTo>
                <a:cubicBezTo>
                  <a:pt x="6036" y="5777"/>
                  <a:pt x="6113" y="5814"/>
                  <a:pt x="6170" y="5814"/>
                </a:cubicBezTo>
                <a:cubicBezTo>
                  <a:pt x="6227" y="5814"/>
                  <a:pt x="6264" y="5777"/>
                  <a:pt x="6264" y="5704"/>
                </a:cubicBezTo>
                <a:lnTo>
                  <a:pt x="11535" y="1744"/>
                </a:lnTo>
                <a:lnTo>
                  <a:pt x="11535" y="1744"/>
                </a:lnTo>
                <a:cubicBezTo>
                  <a:pt x="11683" y="2580"/>
                  <a:pt x="11831" y="3309"/>
                  <a:pt x="12116" y="4164"/>
                </a:cubicBezTo>
                <a:lnTo>
                  <a:pt x="12424" y="4164"/>
                </a:lnTo>
                <a:cubicBezTo>
                  <a:pt x="14123" y="2772"/>
                  <a:pt x="15971" y="1540"/>
                  <a:pt x="17819" y="160"/>
                </a:cubicBezTo>
                <a:cubicBezTo>
                  <a:pt x="17967" y="0"/>
                  <a:pt x="17659" y="0"/>
                  <a:pt x="1751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"/>
          <p:cNvSpPr/>
          <p:nvPr/>
        </p:nvSpPr>
        <p:spPr>
          <a:xfrm>
            <a:off x="509286" y="2421033"/>
            <a:ext cx="115013" cy="86319"/>
          </a:xfrm>
          <a:custGeom>
            <a:avLst/>
            <a:gdLst/>
            <a:ahLst/>
            <a:cxnLst/>
            <a:rect l="l" t="t" r="r" b="b"/>
            <a:pathLst>
              <a:path w="3443" h="2584" extrusionOk="0">
                <a:moveTo>
                  <a:pt x="203" y="776"/>
                </a:moveTo>
                <a:cubicBezTo>
                  <a:pt x="105" y="776"/>
                  <a:pt x="1" y="842"/>
                  <a:pt x="33" y="842"/>
                </a:cubicBezTo>
                <a:cubicBezTo>
                  <a:pt x="50" y="842"/>
                  <a:pt x="101" y="825"/>
                  <a:pt x="203" y="776"/>
                </a:cubicBezTo>
                <a:close/>
                <a:moveTo>
                  <a:pt x="3283" y="0"/>
                </a:moveTo>
                <a:cubicBezTo>
                  <a:pt x="2359" y="160"/>
                  <a:pt x="1287" y="468"/>
                  <a:pt x="203" y="776"/>
                </a:cubicBezTo>
                <a:cubicBezTo>
                  <a:pt x="1234" y="624"/>
                  <a:pt x="2120" y="338"/>
                  <a:pt x="3126" y="183"/>
                </a:cubicBezTo>
                <a:lnTo>
                  <a:pt x="3126" y="183"/>
                </a:lnTo>
                <a:lnTo>
                  <a:pt x="2211" y="2464"/>
                </a:lnTo>
                <a:cubicBezTo>
                  <a:pt x="2211" y="2544"/>
                  <a:pt x="2288" y="2584"/>
                  <a:pt x="2365" y="2584"/>
                </a:cubicBezTo>
                <a:cubicBezTo>
                  <a:pt x="2442" y="2584"/>
                  <a:pt x="2519" y="2544"/>
                  <a:pt x="2519" y="2464"/>
                </a:cubicBezTo>
                <a:cubicBezTo>
                  <a:pt x="2827" y="1700"/>
                  <a:pt x="3135" y="776"/>
                  <a:pt x="344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"/>
          <p:cNvSpPr/>
          <p:nvPr/>
        </p:nvSpPr>
        <p:spPr>
          <a:xfrm>
            <a:off x="521412" y="1483689"/>
            <a:ext cx="467904" cy="541495"/>
          </a:xfrm>
          <a:custGeom>
            <a:avLst/>
            <a:gdLst/>
            <a:ahLst/>
            <a:cxnLst/>
            <a:rect l="l" t="t" r="r" b="b"/>
            <a:pathLst>
              <a:path w="14007" h="16210" extrusionOk="0">
                <a:moveTo>
                  <a:pt x="13082" y="344"/>
                </a:moveTo>
                <a:cubicBezTo>
                  <a:pt x="13243" y="344"/>
                  <a:pt x="13243" y="960"/>
                  <a:pt x="13243" y="1120"/>
                </a:cubicBezTo>
                <a:lnTo>
                  <a:pt x="13243" y="11283"/>
                </a:lnTo>
                <a:cubicBezTo>
                  <a:pt x="13390" y="12514"/>
                  <a:pt x="13390" y="13894"/>
                  <a:pt x="13698" y="15286"/>
                </a:cubicBezTo>
                <a:cubicBezTo>
                  <a:pt x="13698" y="15360"/>
                  <a:pt x="13775" y="15360"/>
                  <a:pt x="13814" y="15360"/>
                </a:cubicBezTo>
                <a:cubicBezTo>
                  <a:pt x="13852" y="15360"/>
                  <a:pt x="13852" y="15360"/>
                  <a:pt x="13698" y="15434"/>
                </a:cubicBezTo>
                <a:lnTo>
                  <a:pt x="11703" y="15434"/>
                </a:lnTo>
                <a:cubicBezTo>
                  <a:pt x="9079" y="15594"/>
                  <a:pt x="6307" y="15742"/>
                  <a:pt x="3696" y="15902"/>
                </a:cubicBezTo>
                <a:cubicBezTo>
                  <a:pt x="2920" y="15902"/>
                  <a:pt x="2156" y="16050"/>
                  <a:pt x="1540" y="16050"/>
                </a:cubicBezTo>
                <a:cubicBezTo>
                  <a:pt x="1380" y="16050"/>
                  <a:pt x="1232" y="14510"/>
                  <a:pt x="1232" y="14362"/>
                </a:cubicBezTo>
                <a:cubicBezTo>
                  <a:pt x="924" y="11738"/>
                  <a:pt x="764" y="9127"/>
                  <a:pt x="616" y="6503"/>
                </a:cubicBezTo>
                <a:cubicBezTo>
                  <a:pt x="616" y="5271"/>
                  <a:pt x="456" y="3892"/>
                  <a:pt x="456" y="2660"/>
                </a:cubicBezTo>
                <a:cubicBezTo>
                  <a:pt x="456" y="2387"/>
                  <a:pt x="340" y="1388"/>
                  <a:pt x="528" y="950"/>
                </a:cubicBezTo>
                <a:lnTo>
                  <a:pt x="528" y="950"/>
                </a:lnTo>
                <a:cubicBezTo>
                  <a:pt x="2820" y="652"/>
                  <a:pt x="5101" y="650"/>
                  <a:pt x="7539" y="504"/>
                </a:cubicBezTo>
                <a:cubicBezTo>
                  <a:pt x="9079" y="344"/>
                  <a:pt x="10471" y="344"/>
                  <a:pt x="12011" y="344"/>
                </a:cubicBezTo>
                <a:close/>
                <a:moveTo>
                  <a:pt x="12430" y="0"/>
                </a:moveTo>
                <a:cubicBezTo>
                  <a:pt x="12072" y="0"/>
                  <a:pt x="11697" y="36"/>
                  <a:pt x="11395" y="36"/>
                </a:cubicBezTo>
                <a:cubicBezTo>
                  <a:pt x="9855" y="196"/>
                  <a:pt x="8463" y="196"/>
                  <a:pt x="6923" y="344"/>
                </a:cubicBezTo>
                <a:cubicBezTo>
                  <a:pt x="4768" y="344"/>
                  <a:pt x="2612" y="504"/>
                  <a:pt x="456" y="652"/>
                </a:cubicBezTo>
                <a:cubicBezTo>
                  <a:pt x="392" y="652"/>
                  <a:pt x="355" y="710"/>
                  <a:pt x="347" y="776"/>
                </a:cubicBezTo>
                <a:lnTo>
                  <a:pt x="347" y="776"/>
                </a:lnTo>
                <a:cubicBezTo>
                  <a:pt x="333" y="787"/>
                  <a:pt x="320" y="799"/>
                  <a:pt x="308" y="812"/>
                </a:cubicBezTo>
                <a:cubicBezTo>
                  <a:pt x="0" y="1120"/>
                  <a:pt x="148" y="2192"/>
                  <a:pt x="148" y="2660"/>
                </a:cubicBezTo>
                <a:cubicBezTo>
                  <a:pt x="148" y="4200"/>
                  <a:pt x="308" y="5579"/>
                  <a:pt x="308" y="6971"/>
                </a:cubicBezTo>
                <a:cubicBezTo>
                  <a:pt x="456" y="9891"/>
                  <a:pt x="456" y="12822"/>
                  <a:pt x="1072" y="15594"/>
                </a:cubicBezTo>
                <a:cubicBezTo>
                  <a:pt x="1232" y="16210"/>
                  <a:pt x="1232" y="16210"/>
                  <a:pt x="1848" y="16210"/>
                </a:cubicBezTo>
                <a:cubicBezTo>
                  <a:pt x="3080" y="16210"/>
                  <a:pt x="4312" y="16050"/>
                  <a:pt x="5544" y="16050"/>
                </a:cubicBezTo>
                <a:cubicBezTo>
                  <a:pt x="8315" y="15902"/>
                  <a:pt x="10927" y="15742"/>
                  <a:pt x="13698" y="15594"/>
                </a:cubicBezTo>
                <a:lnTo>
                  <a:pt x="13859" y="15594"/>
                </a:lnTo>
                <a:lnTo>
                  <a:pt x="14006" y="15434"/>
                </a:lnTo>
                <a:cubicBezTo>
                  <a:pt x="13698" y="14202"/>
                  <a:pt x="13698" y="12822"/>
                  <a:pt x="13551" y="11591"/>
                </a:cubicBezTo>
                <a:lnTo>
                  <a:pt x="13551" y="6355"/>
                </a:lnTo>
                <a:lnTo>
                  <a:pt x="13551" y="1884"/>
                </a:lnTo>
                <a:cubicBezTo>
                  <a:pt x="13551" y="1576"/>
                  <a:pt x="13698" y="344"/>
                  <a:pt x="13390" y="196"/>
                </a:cubicBezTo>
                <a:cubicBezTo>
                  <a:pt x="13158" y="39"/>
                  <a:pt x="12804" y="0"/>
                  <a:pt x="1243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"/>
          <p:cNvSpPr/>
          <p:nvPr/>
        </p:nvSpPr>
        <p:spPr>
          <a:xfrm>
            <a:off x="577766" y="1577457"/>
            <a:ext cx="77399" cy="74426"/>
          </a:xfrm>
          <a:custGeom>
            <a:avLst/>
            <a:gdLst/>
            <a:ahLst/>
            <a:cxnLst/>
            <a:rect l="l" t="t" r="r" b="b"/>
            <a:pathLst>
              <a:path w="2317" h="2228" extrusionOk="0">
                <a:moveTo>
                  <a:pt x="2009" y="161"/>
                </a:moveTo>
                <a:lnTo>
                  <a:pt x="2009" y="2008"/>
                </a:lnTo>
                <a:lnTo>
                  <a:pt x="309" y="2008"/>
                </a:lnTo>
                <a:lnTo>
                  <a:pt x="309" y="161"/>
                </a:lnTo>
                <a:close/>
                <a:moveTo>
                  <a:pt x="161" y="1"/>
                </a:moveTo>
                <a:cubicBezTo>
                  <a:pt x="161" y="1"/>
                  <a:pt x="1" y="1"/>
                  <a:pt x="1" y="161"/>
                </a:cubicBezTo>
                <a:lnTo>
                  <a:pt x="1" y="2156"/>
                </a:lnTo>
                <a:lnTo>
                  <a:pt x="2009" y="2156"/>
                </a:lnTo>
                <a:cubicBezTo>
                  <a:pt x="2009" y="2210"/>
                  <a:pt x="2043" y="2227"/>
                  <a:pt x="2089" y="2227"/>
                </a:cubicBezTo>
                <a:cubicBezTo>
                  <a:pt x="2180" y="2227"/>
                  <a:pt x="2317" y="2156"/>
                  <a:pt x="2317" y="2156"/>
                </a:cubicBezTo>
                <a:lnTo>
                  <a:pt x="2317" y="161"/>
                </a:lnTo>
                <a:cubicBezTo>
                  <a:pt x="2317" y="1"/>
                  <a:pt x="2157" y="1"/>
                  <a:pt x="215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"/>
          <p:cNvSpPr/>
          <p:nvPr/>
        </p:nvSpPr>
        <p:spPr>
          <a:xfrm>
            <a:off x="690942" y="1611296"/>
            <a:ext cx="211120" cy="7349"/>
          </a:xfrm>
          <a:custGeom>
            <a:avLst/>
            <a:gdLst/>
            <a:ahLst/>
            <a:cxnLst/>
            <a:rect l="l" t="t" r="r" b="b"/>
            <a:pathLst>
              <a:path w="6320" h="220" extrusionOk="0">
                <a:moveTo>
                  <a:pt x="4268" y="0"/>
                </a:moveTo>
                <a:cubicBezTo>
                  <a:pt x="2980" y="0"/>
                  <a:pt x="1647" y="72"/>
                  <a:pt x="308" y="72"/>
                </a:cubicBezTo>
                <a:cubicBezTo>
                  <a:pt x="161" y="72"/>
                  <a:pt x="1" y="219"/>
                  <a:pt x="308" y="219"/>
                </a:cubicBezTo>
                <a:lnTo>
                  <a:pt x="6012" y="219"/>
                </a:lnTo>
                <a:cubicBezTo>
                  <a:pt x="6160" y="219"/>
                  <a:pt x="6320" y="72"/>
                  <a:pt x="6160" y="72"/>
                </a:cubicBezTo>
                <a:cubicBezTo>
                  <a:pt x="5544" y="18"/>
                  <a:pt x="4911" y="0"/>
                  <a:pt x="42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"/>
          <p:cNvSpPr/>
          <p:nvPr/>
        </p:nvSpPr>
        <p:spPr>
          <a:xfrm>
            <a:off x="583144" y="1716555"/>
            <a:ext cx="82310" cy="72021"/>
          </a:xfrm>
          <a:custGeom>
            <a:avLst/>
            <a:gdLst/>
            <a:ahLst/>
            <a:cxnLst/>
            <a:rect l="l" t="t" r="r" b="b"/>
            <a:pathLst>
              <a:path w="2464" h="2156" extrusionOk="0">
                <a:moveTo>
                  <a:pt x="1996" y="148"/>
                </a:moveTo>
                <a:lnTo>
                  <a:pt x="1996" y="308"/>
                </a:lnTo>
                <a:lnTo>
                  <a:pt x="1996" y="1072"/>
                </a:lnTo>
                <a:cubicBezTo>
                  <a:pt x="1996" y="1380"/>
                  <a:pt x="2156" y="1688"/>
                  <a:pt x="2156" y="1996"/>
                </a:cubicBezTo>
                <a:lnTo>
                  <a:pt x="308" y="1996"/>
                </a:lnTo>
                <a:cubicBezTo>
                  <a:pt x="407" y="1996"/>
                  <a:pt x="374" y="2067"/>
                  <a:pt x="341" y="2067"/>
                </a:cubicBezTo>
                <a:cubicBezTo>
                  <a:pt x="324" y="2067"/>
                  <a:pt x="308" y="2049"/>
                  <a:pt x="308" y="1996"/>
                </a:cubicBezTo>
                <a:lnTo>
                  <a:pt x="308" y="1848"/>
                </a:lnTo>
                <a:lnTo>
                  <a:pt x="308" y="1072"/>
                </a:lnTo>
                <a:lnTo>
                  <a:pt x="308" y="148"/>
                </a:lnTo>
                <a:close/>
                <a:moveTo>
                  <a:pt x="148" y="0"/>
                </a:moveTo>
                <a:cubicBezTo>
                  <a:pt x="148" y="0"/>
                  <a:pt x="0" y="0"/>
                  <a:pt x="0" y="148"/>
                </a:cubicBezTo>
                <a:cubicBezTo>
                  <a:pt x="0" y="764"/>
                  <a:pt x="0" y="1540"/>
                  <a:pt x="148" y="2156"/>
                </a:cubicBezTo>
                <a:lnTo>
                  <a:pt x="2156" y="2156"/>
                </a:lnTo>
                <a:cubicBezTo>
                  <a:pt x="2204" y="2156"/>
                  <a:pt x="2254" y="2139"/>
                  <a:pt x="2294" y="2115"/>
                </a:cubicBezTo>
                <a:lnTo>
                  <a:pt x="2294" y="2115"/>
                </a:lnTo>
                <a:cubicBezTo>
                  <a:pt x="2299" y="2116"/>
                  <a:pt x="2304" y="2116"/>
                  <a:pt x="2310" y="2116"/>
                </a:cubicBezTo>
                <a:cubicBezTo>
                  <a:pt x="2387" y="2116"/>
                  <a:pt x="2464" y="2076"/>
                  <a:pt x="2464" y="1996"/>
                </a:cubicBezTo>
                <a:cubicBezTo>
                  <a:pt x="2304" y="1380"/>
                  <a:pt x="2304" y="616"/>
                  <a:pt x="230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"/>
          <p:cNvSpPr/>
          <p:nvPr/>
        </p:nvSpPr>
        <p:spPr>
          <a:xfrm>
            <a:off x="701231" y="1737133"/>
            <a:ext cx="211120" cy="15233"/>
          </a:xfrm>
          <a:custGeom>
            <a:avLst/>
            <a:gdLst/>
            <a:ahLst/>
            <a:cxnLst/>
            <a:rect l="l" t="t" r="r" b="b"/>
            <a:pathLst>
              <a:path w="6320" h="456" extrusionOk="0">
                <a:moveTo>
                  <a:pt x="6012" y="0"/>
                </a:moveTo>
                <a:cubicBezTo>
                  <a:pt x="4164" y="0"/>
                  <a:pt x="2156" y="148"/>
                  <a:pt x="161" y="148"/>
                </a:cubicBezTo>
                <a:cubicBezTo>
                  <a:pt x="0" y="148"/>
                  <a:pt x="0" y="456"/>
                  <a:pt x="161" y="456"/>
                </a:cubicBezTo>
                <a:cubicBezTo>
                  <a:pt x="2156" y="308"/>
                  <a:pt x="4164" y="148"/>
                  <a:pt x="6012" y="148"/>
                </a:cubicBezTo>
                <a:cubicBezTo>
                  <a:pt x="6160" y="148"/>
                  <a:pt x="6320" y="0"/>
                  <a:pt x="601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"/>
          <p:cNvSpPr/>
          <p:nvPr/>
        </p:nvSpPr>
        <p:spPr>
          <a:xfrm>
            <a:off x="608632" y="1855220"/>
            <a:ext cx="82343" cy="72055"/>
          </a:xfrm>
          <a:custGeom>
            <a:avLst/>
            <a:gdLst/>
            <a:ahLst/>
            <a:cxnLst/>
            <a:rect l="l" t="t" r="r" b="b"/>
            <a:pathLst>
              <a:path w="2465" h="2157" extrusionOk="0">
                <a:moveTo>
                  <a:pt x="2317" y="0"/>
                </a:moveTo>
                <a:cubicBezTo>
                  <a:pt x="1541" y="0"/>
                  <a:pt x="925" y="0"/>
                  <a:pt x="309" y="161"/>
                </a:cubicBezTo>
                <a:lnTo>
                  <a:pt x="2009" y="161"/>
                </a:lnTo>
                <a:lnTo>
                  <a:pt x="2009" y="469"/>
                </a:lnTo>
                <a:cubicBezTo>
                  <a:pt x="2157" y="616"/>
                  <a:pt x="2157" y="924"/>
                  <a:pt x="2157" y="1084"/>
                </a:cubicBezTo>
                <a:lnTo>
                  <a:pt x="2157" y="2008"/>
                </a:lnTo>
                <a:lnTo>
                  <a:pt x="2157" y="2008"/>
                </a:lnTo>
                <a:cubicBezTo>
                  <a:pt x="1632" y="2009"/>
                  <a:pt x="1098" y="2020"/>
                  <a:pt x="456" y="2130"/>
                </a:cubicBezTo>
                <a:lnTo>
                  <a:pt x="456" y="2130"/>
                </a:lnTo>
                <a:cubicBezTo>
                  <a:pt x="469" y="2109"/>
                  <a:pt x="469" y="2073"/>
                  <a:pt x="469" y="2008"/>
                </a:cubicBezTo>
                <a:lnTo>
                  <a:pt x="469" y="1848"/>
                </a:lnTo>
                <a:cubicBezTo>
                  <a:pt x="469" y="1540"/>
                  <a:pt x="469" y="1392"/>
                  <a:pt x="309" y="1084"/>
                </a:cubicBezTo>
                <a:lnTo>
                  <a:pt x="309" y="161"/>
                </a:lnTo>
                <a:lnTo>
                  <a:pt x="1" y="161"/>
                </a:lnTo>
                <a:cubicBezTo>
                  <a:pt x="1" y="924"/>
                  <a:pt x="161" y="1540"/>
                  <a:pt x="161" y="2156"/>
                </a:cubicBezTo>
                <a:lnTo>
                  <a:pt x="2317" y="2156"/>
                </a:lnTo>
                <a:cubicBezTo>
                  <a:pt x="2317" y="2156"/>
                  <a:pt x="2433" y="2100"/>
                  <a:pt x="2451" y="2057"/>
                </a:cubicBezTo>
                <a:lnTo>
                  <a:pt x="2451" y="2057"/>
                </a:lnTo>
                <a:cubicBezTo>
                  <a:pt x="2460" y="2043"/>
                  <a:pt x="2465" y="2027"/>
                  <a:pt x="2465" y="2008"/>
                </a:cubicBezTo>
                <a:cubicBezTo>
                  <a:pt x="2465" y="1392"/>
                  <a:pt x="2317" y="616"/>
                  <a:pt x="231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"/>
          <p:cNvSpPr/>
          <p:nvPr/>
        </p:nvSpPr>
        <p:spPr>
          <a:xfrm>
            <a:off x="727153" y="1875797"/>
            <a:ext cx="210719" cy="15667"/>
          </a:xfrm>
          <a:custGeom>
            <a:avLst/>
            <a:gdLst/>
            <a:ahLst/>
            <a:cxnLst/>
            <a:rect l="l" t="t" r="r" b="b"/>
            <a:pathLst>
              <a:path w="6308" h="469" extrusionOk="0">
                <a:moveTo>
                  <a:pt x="6160" y="0"/>
                </a:moveTo>
                <a:cubicBezTo>
                  <a:pt x="4152" y="0"/>
                  <a:pt x="2156" y="160"/>
                  <a:pt x="309" y="308"/>
                </a:cubicBezTo>
                <a:cubicBezTo>
                  <a:pt x="148" y="308"/>
                  <a:pt x="1" y="468"/>
                  <a:pt x="309" y="468"/>
                </a:cubicBezTo>
                <a:cubicBezTo>
                  <a:pt x="2156" y="308"/>
                  <a:pt x="4152" y="160"/>
                  <a:pt x="6000" y="160"/>
                </a:cubicBezTo>
                <a:cubicBezTo>
                  <a:pt x="6308" y="160"/>
                  <a:pt x="6308" y="0"/>
                  <a:pt x="616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584581" y="1570308"/>
            <a:ext cx="105961" cy="63971"/>
          </a:xfrm>
          <a:custGeom>
            <a:avLst/>
            <a:gdLst/>
            <a:ahLst/>
            <a:cxnLst/>
            <a:rect l="l" t="t" r="r" b="b"/>
            <a:pathLst>
              <a:path w="3172" h="1915" extrusionOk="0">
                <a:moveTo>
                  <a:pt x="3129" y="0"/>
                </a:moveTo>
                <a:cubicBezTo>
                  <a:pt x="3111" y="0"/>
                  <a:pt x="3080" y="19"/>
                  <a:pt x="3037" y="67"/>
                </a:cubicBezTo>
                <a:cubicBezTo>
                  <a:pt x="2213" y="341"/>
                  <a:pt x="1145" y="733"/>
                  <a:pt x="705" y="1583"/>
                </a:cubicBezTo>
                <a:lnTo>
                  <a:pt x="705" y="1583"/>
                </a:lnTo>
                <a:lnTo>
                  <a:pt x="413" y="1299"/>
                </a:lnTo>
                <a:cubicBezTo>
                  <a:pt x="369" y="1251"/>
                  <a:pt x="312" y="1232"/>
                  <a:pt x="256" y="1232"/>
                </a:cubicBezTo>
                <a:cubicBezTo>
                  <a:pt x="123" y="1232"/>
                  <a:pt x="1" y="1342"/>
                  <a:pt x="105" y="1446"/>
                </a:cubicBezTo>
                <a:lnTo>
                  <a:pt x="573" y="1914"/>
                </a:lnTo>
                <a:cubicBezTo>
                  <a:pt x="721" y="1914"/>
                  <a:pt x="881" y="1914"/>
                  <a:pt x="881" y="1754"/>
                </a:cubicBezTo>
                <a:cubicBezTo>
                  <a:pt x="1189" y="991"/>
                  <a:pt x="2261" y="523"/>
                  <a:pt x="3037" y="215"/>
                </a:cubicBezTo>
                <a:cubicBezTo>
                  <a:pt x="3141" y="110"/>
                  <a:pt x="3172" y="0"/>
                  <a:pt x="312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"/>
          <p:cNvSpPr/>
          <p:nvPr/>
        </p:nvSpPr>
        <p:spPr>
          <a:xfrm>
            <a:off x="584147" y="1725274"/>
            <a:ext cx="86252" cy="78535"/>
          </a:xfrm>
          <a:custGeom>
            <a:avLst/>
            <a:gdLst/>
            <a:ahLst/>
            <a:cxnLst/>
            <a:rect l="l" t="t" r="r" b="b"/>
            <a:pathLst>
              <a:path w="2582" h="2351" extrusionOk="0">
                <a:moveTo>
                  <a:pt x="319" y="1"/>
                </a:moveTo>
                <a:cubicBezTo>
                  <a:pt x="170" y="1"/>
                  <a:pt x="1" y="195"/>
                  <a:pt x="118" y="195"/>
                </a:cubicBezTo>
                <a:cubicBezTo>
                  <a:pt x="894" y="811"/>
                  <a:pt x="1658" y="1427"/>
                  <a:pt x="2126" y="2351"/>
                </a:cubicBezTo>
                <a:cubicBezTo>
                  <a:pt x="2274" y="2351"/>
                  <a:pt x="2582" y="2203"/>
                  <a:pt x="2582" y="2203"/>
                </a:cubicBezTo>
                <a:cubicBezTo>
                  <a:pt x="1966" y="1279"/>
                  <a:pt x="1202" y="663"/>
                  <a:pt x="426" y="47"/>
                </a:cubicBezTo>
                <a:cubicBezTo>
                  <a:pt x="395" y="14"/>
                  <a:pt x="358" y="1"/>
                  <a:pt x="31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"/>
          <p:cNvSpPr/>
          <p:nvPr/>
        </p:nvSpPr>
        <p:spPr>
          <a:xfrm>
            <a:off x="585616" y="1690633"/>
            <a:ext cx="115648" cy="106896"/>
          </a:xfrm>
          <a:custGeom>
            <a:avLst/>
            <a:gdLst/>
            <a:ahLst/>
            <a:cxnLst/>
            <a:rect l="l" t="t" r="r" b="b"/>
            <a:pathLst>
              <a:path w="3462" h="3200" extrusionOk="0">
                <a:moveTo>
                  <a:pt x="3154" y="0"/>
                </a:moveTo>
                <a:cubicBezTo>
                  <a:pt x="1774" y="616"/>
                  <a:pt x="850" y="1848"/>
                  <a:pt x="74" y="3080"/>
                </a:cubicBezTo>
                <a:cubicBezTo>
                  <a:pt x="0" y="3160"/>
                  <a:pt x="40" y="3200"/>
                  <a:pt x="117" y="3200"/>
                </a:cubicBezTo>
                <a:cubicBezTo>
                  <a:pt x="194" y="3200"/>
                  <a:pt x="308" y="3160"/>
                  <a:pt x="382" y="3080"/>
                </a:cubicBezTo>
                <a:cubicBezTo>
                  <a:pt x="998" y="2008"/>
                  <a:pt x="2082" y="776"/>
                  <a:pt x="3314" y="160"/>
                </a:cubicBezTo>
                <a:cubicBezTo>
                  <a:pt x="3461" y="160"/>
                  <a:pt x="3314" y="0"/>
                  <a:pt x="315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"/>
          <p:cNvSpPr/>
          <p:nvPr/>
        </p:nvSpPr>
        <p:spPr>
          <a:xfrm>
            <a:off x="588055" y="1814065"/>
            <a:ext cx="154365" cy="110470"/>
          </a:xfrm>
          <a:custGeom>
            <a:avLst/>
            <a:gdLst/>
            <a:ahLst/>
            <a:cxnLst/>
            <a:rect l="l" t="t" r="r" b="b"/>
            <a:pathLst>
              <a:path w="4621" h="3307" extrusionOk="0">
                <a:moveTo>
                  <a:pt x="1700" y="3068"/>
                </a:moveTo>
                <a:lnTo>
                  <a:pt x="1700" y="3068"/>
                </a:lnTo>
                <a:cubicBezTo>
                  <a:pt x="1701" y="3076"/>
                  <a:pt x="1701" y="3080"/>
                  <a:pt x="1701" y="3080"/>
                </a:cubicBezTo>
                <a:lnTo>
                  <a:pt x="1701" y="3080"/>
                </a:lnTo>
                <a:cubicBezTo>
                  <a:pt x="1701" y="3076"/>
                  <a:pt x="1701" y="3072"/>
                  <a:pt x="1700" y="3068"/>
                </a:cubicBezTo>
                <a:close/>
                <a:moveTo>
                  <a:pt x="4165" y="1"/>
                </a:moveTo>
                <a:cubicBezTo>
                  <a:pt x="3241" y="469"/>
                  <a:pt x="2625" y="1701"/>
                  <a:pt x="2009" y="2624"/>
                </a:cubicBezTo>
                <a:cubicBezTo>
                  <a:pt x="1849" y="2772"/>
                  <a:pt x="1701" y="2932"/>
                  <a:pt x="1701" y="3080"/>
                </a:cubicBezTo>
                <a:cubicBezTo>
                  <a:pt x="1620" y="3161"/>
                  <a:pt x="1581" y="3190"/>
                  <a:pt x="1569" y="3190"/>
                </a:cubicBezTo>
                <a:cubicBezTo>
                  <a:pt x="1541" y="3190"/>
                  <a:pt x="1642" y="3050"/>
                  <a:pt x="1684" y="3050"/>
                </a:cubicBezTo>
                <a:cubicBezTo>
                  <a:pt x="1692" y="3050"/>
                  <a:pt x="1698" y="3055"/>
                  <a:pt x="1700" y="3068"/>
                </a:cubicBezTo>
                <a:lnTo>
                  <a:pt x="1700" y="3068"/>
                </a:lnTo>
                <a:cubicBezTo>
                  <a:pt x="1696" y="3033"/>
                  <a:pt x="1673" y="2932"/>
                  <a:pt x="1541" y="2932"/>
                </a:cubicBezTo>
                <a:cubicBezTo>
                  <a:pt x="1233" y="2624"/>
                  <a:pt x="777" y="2316"/>
                  <a:pt x="469" y="2156"/>
                </a:cubicBezTo>
                <a:cubicBezTo>
                  <a:pt x="309" y="2156"/>
                  <a:pt x="1" y="2316"/>
                  <a:pt x="161" y="2316"/>
                </a:cubicBezTo>
                <a:cubicBezTo>
                  <a:pt x="617" y="2464"/>
                  <a:pt x="1233" y="2772"/>
                  <a:pt x="1393" y="3240"/>
                </a:cubicBezTo>
                <a:cubicBezTo>
                  <a:pt x="1442" y="3290"/>
                  <a:pt x="1493" y="3306"/>
                  <a:pt x="1544" y="3306"/>
                </a:cubicBezTo>
                <a:cubicBezTo>
                  <a:pt x="1646" y="3306"/>
                  <a:pt x="1750" y="3240"/>
                  <a:pt x="1849" y="3240"/>
                </a:cubicBezTo>
                <a:cubicBezTo>
                  <a:pt x="2773" y="2316"/>
                  <a:pt x="3081" y="777"/>
                  <a:pt x="4312" y="161"/>
                </a:cubicBezTo>
                <a:cubicBezTo>
                  <a:pt x="4620" y="1"/>
                  <a:pt x="4312" y="1"/>
                  <a:pt x="416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"/>
          <p:cNvSpPr/>
          <p:nvPr/>
        </p:nvSpPr>
        <p:spPr>
          <a:xfrm>
            <a:off x="505778" y="3501184"/>
            <a:ext cx="303718" cy="293730"/>
          </a:xfrm>
          <a:custGeom>
            <a:avLst/>
            <a:gdLst/>
            <a:ahLst/>
            <a:cxnLst/>
            <a:rect l="l" t="t" r="r" b="b"/>
            <a:pathLst>
              <a:path w="9092" h="8793" extrusionOk="0">
                <a:moveTo>
                  <a:pt x="4455" y="279"/>
                </a:moveTo>
                <a:cubicBezTo>
                  <a:pt x="4611" y="279"/>
                  <a:pt x="4769" y="289"/>
                  <a:pt x="4928" y="309"/>
                </a:cubicBezTo>
                <a:cubicBezTo>
                  <a:pt x="7083" y="469"/>
                  <a:pt x="8623" y="2464"/>
                  <a:pt x="8623" y="4472"/>
                </a:cubicBezTo>
                <a:cubicBezTo>
                  <a:pt x="8623" y="6767"/>
                  <a:pt x="6892" y="8655"/>
                  <a:pt x="4535" y="8655"/>
                </a:cubicBezTo>
                <a:cubicBezTo>
                  <a:pt x="4361" y="8655"/>
                  <a:pt x="4184" y="8645"/>
                  <a:pt x="4004" y="8624"/>
                </a:cubicBezTo>
                <a:cubicBezTo>
                  <a:pt x="2008" y="8476"/>
                  <a:pt x="616" y="6628"/>
                  <a:pt x="308" y="4620"/>
                </a:cubicBezTo>
                <a:cubicBezTo>
                  <a:pt x="170" y="2315"/>
                  <a:pt x="2178" y="279"/>
                  <a:pt x="4455" y="279"/>
                </a:cubicBezTo>
                <a:close/>
                <a:moveTo>
                  <a:pt x="4312" y="1"/>
                </a:moveTo>
                <a:cubicBezTo>
                  <a:pt x="1848" y="161"/>
                  <a:pt x="160" y="2157"/>
                  <a:pt x="0" y="4472"/>
                </a:cubicBezTo>
                <a:cubicBezTo>
                  <a:pt x="0" y="6986"/>
                  <a:pt x="2146" y="8792"/>
                  <a:pt x="4504" y="8792"/>
                </a:cubicBezTo>
                <a:cubicBezTo>
                  <a:pt x="4595" y="8792"/>
                  <a:pt x="4687" y="8789"/>
                  <a:pt x="4780" y="8784"/>
                </a:cubicBezTo>
                <a:cubicBezTo>
                  <a:pt x="7083" y="8784"/>
                  <a:pt x="8931" y="6776"/>
                  <a:pt x="9091" y="4472"/>
                </a:cubicBezTo>
                <a:cubicBezTo>
                  <a:pt x="9091" y="4469"/>
                  <a:pt x="9091" y="4466"/>
                  <a:pt x="9091" y="4462"/>
                </a:cubicBezTo>
                <a:lnTo>
                  <a:pt x="9091" y="4462"/>
                </a:lnTo>
                <a:cubicBezTo>
                  <a:pt x="8926" y="1844"/>
                  <a:pt x="6932" y="1"/>
                  <a:pt x="431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"/>
          <p:cNvSpPr/>
          <p:nvPr/>
        </p:nvSpPr>
        <p:spPr>
          <a:xfrm>
            <a:off x="469968" y="3469416"/>
            <a:ext cx="370395" cy="361876"/>
          </a:xfrm>
          <a:custGeom>
            <a:avLst/>
            <a:gdLst/>
            <a:ahLst/>
            <a:cxnLst/>
            <a:rect l="l" t="t" r="r" b="b"/>
            <a:pathLst>
              <a:path w="11088" h="10833" extrusionOk="0">
                <a:moveTo>
                  <a:pt x="5552" y="131"/>
                </a:moveTo>
                <a:cubicBezTo>
                  <a:pt x="5802" y="131"/>
                  <a:pt x="6054" y="150"/>
                  <a:pt x="6308" y="188"/>
                </a:cubicBezTo>
                <a:cubicBezTo>
                  <a:pt x="8931" y="496"/>
                  <a:pt x="10619" y="2960"/>
                  <a:pt x="10779" y="5423"/>
                </a:cubicBezTo>
                <a:cubicBezTo>
                  <a:pt x="10629" y="8458"/>
                  <a:pt x="8311" y="10686"/>
                  <a:pt x="5475" y="10686"/>
                </a:cubicBezTo>
                <a:cubicBezTo>
                  <a:pt x="5295" y="10686"/>
                  <a:pt x="5112" y="10677"/>
                  <a:pt x="4928" y="10659"/>
                </a:cubicBezTo>
                <a:cubicBezTo>
                  <a:pt x="2304" y="10191"/>
                  <a:pt x="456" y="7887"/>
                  <a:pt x="456" y="5423"/>
                </a:cubicBezTo>
                <a:cubicBezTo>
                  <a:pt x="321" y="2450"/>
                  <a:pt x="2768" y="131"/>
                  <a:pt x="5552" y="131"/>
                </a:cubicBezTo>
                <a:close/>
                <a:moveTo>
                  <a:pt x="5651" y="1"/>
                </a:moveTo>
                <a:cubicBezTo>
                  <a:pt x="5461" y="1"/>
                  <a:pt x="5269" y="10"/>
                  <a:pt x="5076" y="28"/>
                </a:cubicBezTo>
                <a:cubicBezTo>
                  <a:pt x="2304" y="188"/>
                  <a:pt x="148" y="2652"/>
                  <a:pt x="1" y="5423"/>
                </a:cubicBezTo>
                <a:cubicBezTo>
                  <a:pt x="1" y="8468"/>
                  <a:pt x="2598" y="10833"/>
                  <a:pt x="5612" y="10833"/>
                </a:cubicBezTo>
                <a:cubicBezTo>
                  <a:pt x="5793" y="10833"/>
                  <a:pt x="5976" y="10824"/>
                  <a:pt x="6160" y="10806"/>
                </a:cubicBezTo>
                <a:cubicBezTo>
                  <a:pt x="8931" y="10659"/>
                  <a:pt x="11087" y="8195"/>
                  <a:pt x="11087" y="5423"/>
                </a:cubicBezTo>
                <a:cubicBezTo>
                  <a:pt x="11087" y="2238"/>
                  <a:pt x="8637" y="1"/>
                  <a:pt x="565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"/>
          <p:cNvSpPr/>
          <p:nvPr/>
        </p:nvSpPr>
        <p:spPr>
          <a:xfrm>
            <a:off x="598344" y="3561547"/>
            <a:ext cx="118554" cy="161714"/>
          </a:xfrm>
          <a:custGeom>
            <a:avLst/>
            <a:gdLst/>
            <a:ahLst/>
            <a:cxnLst/>
            <a:rect l="l" t="t" r="r" b="b"/>
            <a:pathLst>
              <a:path w="3549" h="4841" extrusionOk="0">
                <a:moveTo>
                  <a:pt x="1605" y="0"/>
                </a:moveTo>
                <a:cubicBezTo>
                  <a:pt x="1102" y="0"/>
                  <a:pt x="661" y="230"/>
                  <a:pt x="469" y="818"/>
                </a:cubicBezTo>
                <a:cubicBezTo>
                  <a:pt x="161" y="1581"/>
                  <a:pt x="1701" y="2197"/>
                  <a:pt x="2009" y="2505"/>
                </a:cubicBezTo>
                <a:cubicBezTo>
                  <a:pt x="2625" y="2973"/>
                  <a:pt x="3388" y="4353"/>
                  <a:pt x="2009" y="4661"/>
                </a:cubicBezTo>
                <a:cubicBezTo>
                  <a:pt x="1541" y="4661"/>
                  <a:pt x="469" y="4045"/>
                  <a:pt x="309" y="3589"/>
                </a:cubicBezTo>
                <a:cubicBezTo>
                  <a:pt x="309" y="3458"/>
                  <a:pt x="253" y="3410"/>
                  <a:pt x="189" y="3410"/>
                </a:cubicBezTo>
                <a:cubicBezTo>
                  <a:pt x="102" y="3410"/>
                  <a:pt x="1" y="3497"/>
                  <a:pt x="1" y="3589"/>
                </a:cubicBezTo>
                <a:cubicBezTo>
                  <a:pt x="97" y="4325"/>
                  <a:pt x="1066" y="4841"/>
                  <a:pt x="1897" y="4841"/>
                </a:cubicBezTo>
                <a:cubicBezTo>
                  <a:pt x="2458" y="4841"/>
                  <a:pt x="2956" y="4606"/>
                  <a:pt x="3080" y="4045"/>
                </a:cubicBezTo>
                <a:cubicBezTo>
                  <a:pt x="3241" y="3281"/>
                  <a:pt x="2625" y="2505"/>
                  <a:pt x="2009" y="2049"/>
                </a:cubicBezTo>
                <a:cubicBezTo>
                  <a:pt x="1701" y="1889"/>
                  <a:pt x="1393" y="1742"/>
                  <a:pt x="1233" y="1434"/>
                </a:cubicBezTo>
                <a:cubicBezTo>
                  <a:pt x="777" y="1273"/>
                  <a:pt x="777" y="818"/>
                  <a:pt x="1233" y="510"/>
                </a:cubicBezTo>
                <a:cubicBezTo>
                  <a:pt x="1451" y="396"/>
                  <a:pt x="1670" y="289"/>
                  <a:pt x="1946" y="289"/>
                </a:cubicBezTo>
                <a:cubicBezTo>
                  <a:pt x="2058" y="289"/>
                  <a:pt x="2181" y="307"/>
                  <a:pt x="2317" y="350"/>
                </a:cubicBezTo>
                <a:cubicBezTo>
                  <a:pt x="2625" y="510"/>
                  <a:pt x="2933" y="818"/>
                  <a:pt x="3080" y="1126"/>
                </a:cubicBezTo>
                <a:cubicBezTo>
                  <a:pt x="3127" y="1169"/>
                  <a:pt x="3186" y="1187"/>
                  <a:pt x="3246" y="1187"/>
                </a:cubicBezTo>
                <a:cubicBezTo>
                  <a:pt x="3394" y="1187"/>
                  <a:pt x="3549" y="1079"/>
                  <a:pt x="3549" y="965"/>
                </a:cubicBezTo>
                <a:cubicBezTo>
                  <a:pt x="3100" y="431"/>
                  <a:pt x="2293" y="0"/>
                  <a:pt x="160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"/>
          <p:cNvSpPr/>
          <p:nvPr/>
        </p:nvSpPr>
        <p:spPr>
          <a:xfrm>
            <a:off x="634555" y="3547684"/>
            <a:ext cx="10322" cy="205775"/>
          </a:xfrm>
          <a:custGeom>
            <a:avLst/>
            <a:gdLst/>
            <a:ahLst/>
            <a:cxnLst/>
            <a:rect l="l" t="t" r="r" b="b"/>
            <a:pathLst>
              <a:path w="309" h="6160" extrusionOk="0">
                <a:moveTo>
                  <a:pt x="309" y="1"/>
                </a:moveTo>
                <a:cubicBezTo>
                  <a:pt x="309" y="1"/>
                  <a:pt x="1" y="1"/>
                  <a:pt x="1" y="149"/>
                </a:cubicBezTo>
                <a:lnTo>
                  <a:pt x="1" y="6160"/>
                </a:lnTo>
                <a:cubicBezTo>
                  <a:pt x="1" y="6160"/>
                  <a:pt x="309" y="6160"/>
                  <a:pt x="309" y="6000"/>
                </a:cubicBezTo>
                <a:lnTo>
                  <a:pt x="309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"/>
          <p:cNvSpPr/>
          <p:nvPr/>
        </p:nvSpPr>
        <p:spPr>
          <a:xfrm>
            <a:off x="660076" y="3547684"/>
            <a:ext cx="10322" cy="205775"/>
          </a:xfrm>
          <a:custGeom>
            <a:avLst/>
            <a:gdLst/>
            <a:ahLst/>
            <a:cxnLst/>
            <a:rect l="l" t="t" r="r" b="b"/>
            <a:pathLst>
              <a:path w="309" h="6160" extrusionOk="0">
                <a:moveTo>
                  <a:pt x="309" y="1"/>
                </a:moveTo>
                <a:cubicBezTo>
                  <a:pt x="309" y="1"/>
                  <a:pt x="1" y="1"/>
                  <a:pt x="1" y="149"/>
                </a:cubicBezTo>
                <a:lnTo>
                  <a:pt x="1" y="6160"/>
                </a:lnTo>
                <a:cubicBezTo>
                  <a:pt x="1" y="6160"/>
                  <a:pt x="309" y="6160"/>
                  <a:pt x="309" y="6000"/>
                </a:cubicBezTo>
                <a:lnTo>
                  <a:pt x="309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"/>
          <p:cNvSpPr/>
          <p:nvPr/>
        </p:nvSpPr>
        <p:spPr>
          <a:xfrm>
            <a:off x="814407" y="4725611"/>
            <a:ext cx="102887" cy="93100"/>
          </a:xfrm>
          <a:custGeom>
            <a:avLst/>
            <a:gdLst/>
            <a:ahLst/>
            <a:cxnLst/>
            <a:rect l="l" t="t" r="r" b="b"/>
            <a:pathLst>
              <a:path w="3080" h="2787" extrusionOk="0">
                <a:moveTo>
                  <a:pt x="1700" y="154"/>
                </a:moveTo>
                <a:cubicBezTo>
                  <a:pt x="2316" y="302"/>
                  <a:pt x="2624" y="770"/>
                  <a:pt x="2772" y="1386"/>
                </a:cubicBezTo>
                <a:cubicBezTo>
                  <a:pt x="2624" y="2150"/>
                  <a:pt x="2156" y="2618"/>
                  <a:pt x="1540" y="2618"/>
                </a:cubicBezTo>
                <a:cubicBezTo>
                  <a:pt x="924" y="2618"/>
                  <a:pt x="468" y="2002"/>
                  <a:pt x="468" y="1386"/>
                </a:cubicBezTo>
                <a:cubicBezTo>
                  <a:pt x="468" y="770"/>
                  <a:pt x="924" y="154"/>
                  <a:pt x="1700" y="154"/>
                </a:cubicBezTo>
                <a:close/>
                <a:moveTo>
                  <a:pt x="1544" y="0"/>
                </a:moveTo>
                <a:cubicBezTo>
                  <a:pt x="813" y="0"/>
                  <a:pt x="80" y="462"/>
                  <a:pt x="0" y="1386"/>
                </a:cubicBezTo>
                <a:cubicBezTo>
                  <a:pt x="0" y="2081"/>
                  <a:pt x="643" y="2787"/>
                  <a:pt x="1335" y="2787"/>
                </a:cubicBezTo>
                <a:cubicBezTo>
                  <a:pt x="1403" y="2787"/>
                  <a:pt x="1471" y="2780"/>
                  <a:pt x="1540" y="2766"/>
                </a:cubicBezTo>
                <a:cubicBezTo>
                  <a:pt x="2316" y="2766"/>
                  <a:pt x="3080" y="2150"/>
                  <a:pt x="3080" y="1386"/>
                </a:cubicBezTo>
                <a:cubicBezTo>
                  <a:pt x="3080" y="1379"/>
                  <a:pt x="3079" y="1372"/>
                  <a:pt x="3078" y="1366"/>
                </a:cubicBezTo>
                <a:lnTo>
                  <a:pt x="3078" y="1366"/>
                </a:lnTo>
                <a:cubicBezTo>
                  <a:pt x="2995" y="455"/>
                  <a:pt x="2271" y="0"/>
                  <a:pt x="154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752675" y="4647009"/>
            <a:ext cx="252275" cy="83780"/>
          </a:xfrm>
          <a:custGeom>
            <a:avLst/>
            <a:gdLst/>
            <a:ahLst/>
            <a:cxnLst/>
            <a:rect l="l" t="t" r="r" b="b"/>
            <a:pathLst>
              <a:path w="7552" h="2508" extrusionOk="0">
                <a:moveTo>
                  <a:pt x="3806" y="0"/>
                </a:moveTo>
                <a:cubicBezTo>
                  <a:pt x="2230" y="0"/>
                  <a:pt x="631" y="849"/>
                  <a:pt x="0" y="2507"/>
                </a:cubicBezTo>
                <a:cubicBezTo>
                  <a:pt x="0" y="2507"/>
                  <a:pt x="308" y="2507"/>
                  <a:pt x="308" y="2347"/>
                </a:cubicBezTo>
                <a:cubicBezTo>
                  <a:pt x="900" y="867"/>
                  <a:pt x="2240" y="169"/>
                  <a:pt x="3592" y="169"/>
                </a:cubicBezTo>
                <a:cubicBezTo>
                  <a:pt x="5053" y="169"/>
                  <a:pt x="6527" y="984"/>
                  <a:pt x="7083" y="2507"/>
                </a:cubicBezTo>
                <a:cubicBezTo>
                  <a:pt x="7083" y="2507"/>
                  <a:pt x="7551" y="2507"/>
                  <a:pt x="7391" y="2347"/>
                </a:cubicBezTo>
                <a:cubicBezTo>
                  <a:pt x="6790" y="772"/>
                  <a:pt x="5308" y="0"/>
                  <a:pt x="380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696287" y="4580867"/>
            <a:ext cx="352289" cy="119055"/>
          </a:xfrm>
          <a:custGeom>
            <a:avLst/>
            <a:gdLst/>
            <a:ahLst/>
            <a:cxnLst/>
            <a:rect l="l" t="t" r="r" b="b"/>
            <a:pathLst>
              <a:path w="10546" h="3564" extrusionOk="0">
                <a:moveTo>
                  <a:pt x="5523" y="0"/>
                </a:moveTo>
                <a:cubicBezTo>
                  <a:pt x="5373" y="0"/>
                  <a:pt x="5224" y="5"/>
                  <a:pt x="5076" y="15"/>
                </a:cubicBezTo>
                <a:cubicBezTo>
                  <a:pt x="2920" y="176"/>
                  <a:pt x="925" y="1407"/>
                  <a:pt x="1" y="3563"/>
                </a:cubicBezTo>
                <a:cubicBezTo>
                  <a:pt x="1" y="3563"/>
                  <a:pt x="309" y="3563"/>
                  <a:pt x="456" y="3403"/>
                </a:cubicBezTo>
                <a:cubicBezTo>
                  <a:pt x="1233" y="1407"/>
                  <a:pt x="3228" y="176"/>
                  <a:pt x="5384" y="176"/>
                </a:cubicBezTo>
                <a:cubicBezTo>
                  <a:pt x="7232" y="176"/>
                  <a:pt x="9387" y="1099"/>
                  <a:pt x="10163" y="2947"/>
                </a:cubicBezTo>
                <a:cubicBezTo>
                  <a:pt x="10163" y="3021"/>
                  <a:pt x="10277" y="3058"/>
                  <a:pt x="10373" y="3058"/>
                </a:cubicBezTo>
                <a:cubicBezTo>
                  <a:pt x="10468" y="3058"/>
                  <a:pt x="10545" y="3021"/>
                  <a:pt x="10471" y="2947"/>
                </a:cubicBezTo>
                <a:cubicBezTo>
                  <a:pt x="9748" y="939"/>
                  <a:pt x="7562" y="0"/>
                  <a:pt x="552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/>
          <p:nvPr/>
        </p:nvSpPr>
        <p:spPr>
          <a:xfrm>
            <a:off x="657604" y="4514692"/>
            <a:ext cx="422840" cy="127206"/>
          </a:xfrm>
          <a:custGeom>
            <a:avLst/>
            <a:gdLst/>
            <a:ahLst/>
            <a:cxnLst/>
            <a:rect l="l" t="t" r="r" b="b"/>
            <a:pathLst>
              <a:path w="12658" h="3808" extrusionOk="0">
                <a:moveTo>
                  <a:pt x="6086" y="1"/>
                </a:moveTo>
                <a:cubicBezTo>
                  <a:pt x="3770" y="1"/>
                  <a:pt x="1159" y="1541"/>
                  <a:pt x="75" y="3696"/>
                </a:cubicBezTo>
                <a:cubicBezTo>
                  <a:pt x="1" y="3770"/>
                  <a:pt x="78" y="3807"/>
                  <a:pt x="173" y="3807"/>
                </a:cubicBezTo>
                <a:cubicBezTo>
                  <a:pt x="269" y="3807"/>
                  <a:pt x="383" y="3770"/>
                  <a:pt x="383" y="3696"/>
                </a:cubicBezTo>
                <a:cubicBezTo>
                  <a:pt x="1306" y="1689"/>
                  <a:pt x="3622" y="457"/>
                  <a:pt x="5778" y="309"/>
                </a:cubicBezTo>
                <a:cubicBezTo>
                  <a:pt x="6081" y="266"/>
                  <a:pt x="6406" y="243"/>
                  <a:pt x="6743" y="243"/>
                </a:cubicBezTo>
                <a:cubicBezTo>
                  <a:pt x="8800" y="243"/>
                  <a:pt x="11314" y="1068"/>
                  <a:pt x="12245" y="2920"/>
                </a:cubicBezTo>
                <a:cubicBezTo>
                  <a:pt x="12245" y="2968"/>
                  <a:pt x="12285" y="2987"/>
                  <a:pt x="12337" y="2987"/>
                </a:cubicBezTo>
                <a:cubicBezTo>
                  <a:pt x="12462" y="2987"/>
                  <a:pt x="12657" y="2877"/>
                  <a:pt x="12553" y="2773"/>
                </a:cubicBezTo>
                <a:cubicBezTo>
                  <a:pt x="11469" y="617"/>
                  <a:pt x="8390" y="1"/>
                  <a:pt x="608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"/>
          <p:cNvSpPr/>
          <p:nvPr/>
        </p:nvSpPr>
        <p:spPr>
          <a:xfrm>
            <a:off x="454335" y="985821"/>
            <a:ext cx="303718" cy="293329"/>
          </a:xfrm>
          <a:custGeom>
            <a:avLst/>
            <a:gdLst/>
            <a:ahLst/>
            <a:cxnLst/>
            <a:rect l="l" t="t" r="r" b="b"/>
            <a:pathLst>
              <a:path w="9092" h="8781" extrusionOk="0">
                <a:moveTo>
                  <a:pt x="4587" y="129"/>
                </a:moveTo>
                <a:cubicBezTo>
                  <a:pt x="4753" y="129"/>
                  <a:pt x="4920" y="138"/>
                  <a:pt x="5088" y="158"/>
                </a:cubicBezTo>
                <a:cubicBezTo>
                  <a:pt x="7244" y="318"/>
                  <a:pt x="8623" y="2314"/>
                  <a:pt x="8783" y="4321"/>
                </a:cubicBezTo>
                <a:cubicBezTo>
                  <a:pt x="8634" y="6616"/>
                  <a:pt x="6893" y="8504"/>
                  <a:pt x="4665" y="8504"/>
                </a:cubicBezTo>
                <a:cubicBezTo>
                  <a:pt x="4500" y="8504"/>
                  <a:pt x="4333" y="8494"/>
                  <a:pt x="4164" y="8473"/>
                </a:cubicBezTo>
                <a:cubicBezTo>
                  <a:pt x="2156" y="8325"/>
                  <a:pt x="616" y="6477"/>
                  <a:pt x="469" y="4629"/>
                </a:cubicBezTo>
                <a:cubicBezTo>
                  <a:pt x="180" y="2174"/>
                  <a:pt x="2179" y="129"/>
                  <a:pt x="4587" y="129"/>
                </a:cubicBezTo>
                <a:close/>
                <a:moveTo>
                  <a:pt x="4627" y="0"/>
                </a:moveTo>
                <a:cubicBezTo>
                  <a:pt x="4523" y="0"/>
                  <a:pt x="4418" y="4"/>
                  <a:pt x="4312" y="10"/>
                </a:cubicBezTo>
                <a:cubicBezTo>
                  <a:pt x="2008" y="10"/>
                  <a:pt x="161" y="2006"/>
                  <a:pt x="161" y="4321"/>
                </a:cubicBezTo>
                <a:cubicBezTo>
                  <a:pt x="0" y="6933"/>
                  <a:pt x="2316" y="8781"/>
                  <a:pt x="4780" y="8781"/>
                </a:cubicBezTo>
                <a:cubicBezTo>
                  <a:pt x="7244" y="8633"/>
                  <a:pt x="9091" y="6625"/>
                  <a:pt x="9091" y="4321"/>
                </a:cubicBezTo>
                <a:cubicBezTo>
                  <a:pt x="9091" y="4317"/>
                  <a:pt x="9091" y="4312"/>
                  <a:pt x="9091" y="4307"/>
                </a:cubicBezTo>
                <a:lnTo>
                  <a:pt x="9091" y="4307"/>
                </a:lnTo>
                <a:cubicBezTo>
                  <a:pt x="8931" y="1797"/>
                  <a:pt x="7089" y="0"/>
                  <a:pt x="462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"/>
          <p:cNvSpPr/>
          <p:nvPr/>
        </p:nvSpPr>
        <p:spPr>
          <a:xfrm>
            <a:off x="418825" y="949076"/>
            <a:ext cx="375038" cy="361876"/>
          </a:xfrm>
          <a:custGeom>
            <a:avLst/>
            <a:gdLst/>
            <a:ahLst/>
            <a:cxnLst/>
            <a:rect l="l" t="t" r="r" b="b"/>
            <a:pathLst>
              <a:path w="11227" h="10833" extrusionOk="0">
                <a:moveTo>
                  <a:pt x="5906" y="159"/>
                </a:moveTo>
                <a:cubicBezTo>
                  <a:pt x="6089" y="159"/>
                  <a:pt x="6274" y="168"/>
                  <a:pt x="6459" y="186"/>
                </a:cubicBezTo>
                <a:cubicBezTo>
                  <a:pt x="8923" y="642"/>
                  <a:pt x="10770" y="2958"/>
                  <a:pt x="10770" y="5421"/>
                </a:cubicBezTo>
                <a:cubicBezTo>
                  <a:pt x="10770" y="8389"/>
                  <a:pt x="8552" y="10711"/>
                  <a:pt x="5685" y="10711"/>
                </a:cubicBezTo>
                <a:cubicBezTo>
                  <a:pt x="5434" y="10711"/>
                  <a:pt x="5179" y="10693"/>
                  <a:pt x="4919" y="10657"/>
                </a:cubicBezTo>
                <a:cubicBezTo>
                  <a:pt x="2295" y="10349"/>
                  <a:pt x="608" y="7885"/>
                  <a:pt x="448" y="5421"/>
                </a:cubicBezTo>
                <a:cubicBezTo>
                  <a:pt x="448" y="2377"/>
                  <a:pt x="3037" y="159"/>
                  <a:pt x="5906" y="159"/>
                </a:cubicBezTo>
                <a:close/>
                <a:moveTo>
                  <a:pt x="5748" y="0"/>
                </a:moveTo>
                <a:cubicBezTo>
                  <a:pt x="5575" y="0"/>
                  <a:pt x="5402" y="9"/>
                  <a:pt x="5227" y="26"/>
                </a:cubicBezTo>
                <a:cubicBezTo>
                  <a:pt x="2295" y="334"/>
                  <a:pt x="140" y="2650"/>
                  <a:pt x="140" y="5421"/>
                </a:cubicBezTo>
                <a:cubicBezTo>
                  <a:pt x="1" y="8606"/>
                  <a:pt x="2713" y="10832"/>
                  <a:pt x="5597" y="10832"/>
                </a:cubicBezTo>
                <a:cubicBezTo>
                  <a:pt x="5781" y="10832"/>
                  <a:pt x="5966" y="10823"/>
                  <a:pt x="6151" y="10805"/>
                </a:cubicBezTo>
                <a:cubicBezTo>
                  <a:pt x="8920" y="10657"/>
                  <a:pt x="11074" y="8198"/>
                  <a:pt x="11226" y="5429"/>
                </a:cubicBezTo>
                <a:lnTo>
                  <a:pt x="11226" y="5429"/>
                </a:lnTo>
                <a:cubicBezTo>
                  <a:pt x="11226" y="5427"/>
                  <a:pt x="11226" y="5424"/>
                  <a:pt x="11226" y="5421"/>
                </a:cubicBezTo>
                <a:lnTo>
                  <a:pt x="11226" y="5421"/>
                </a:lnTo>
                <a:cubicBezTo>
                  <a:pt x="11226" y="5421"/>
                  <a:pt x="11226" y="5421"/>
                  <a:pt x="11226" y="5421"/>
                </a:cubicBezTo>
                <a:cubicBezTo>
                  <a:pt x="11226" y="5419"/>
                  <a:pt x="11226" y="5416"/>
                  <a:pt x="11226" y="5414"/>
                </a:cubicBezTo>
                <a:lnTo>
                  <a:pt x="11226" y="5414"/>
                </a:lnTo>
                <a:cubicBezTo>
                  <a:pt x="11083" y="2362"/>
                  <a:pt x="8610" y="0"/>
                  <a:pt x="57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"/>
          <p:cNvSpPr/>
          <p:nvPr/>
        </p:nvSpPr>
        <p:spPr>
          <a:xfrm>
            <a:off x="546933" y="1043745"/>
            <a:ext cx="122028" cy="162482"/>
          </a:xfrm>
          <a:custGeom>
            <a:avLst/>
            <a:gdLst/>
            <a:ahLst/>
            <a:cxnLst/>
            <a:rect l="l" t="t" r="r" b="b"/>
            <a:pathLst>
              <a:path w="3653" h="4864" extrusionOk="0">
                <a:moveTo>
                  <a:pt x="1653" y="0"/>
                </a:moveTo>
                <a:cubicBezTo>
                  <a:pt x="1129" y="0"/>
                  <a:pt x="660" y="238"/>
                  <a:pt x="468" y="888"/>
                </a:cubicBezTo>
                <a:cubicBezTo>
                  <a:pt x="308" y="1503"/>
                  <a:pt x="1700" y="2119"/>
                  <a:pt x="2156" y="2587"/>
                </a:cubicBezTo>
                <a:cubicBezTo>
                  <a:pt x="2772" y="3043"/>
                  <a:pt x="3388" y="4275"/>
                  <a:pt x="2008" y="4583"/>
                </a:cubicBezTo>
                <a:cubicBezTo>
                  <a:pt x="1540" y="4583"/>
                  <a:pt x="468" y="4127"/>
                  <a:pt x="468" y="3511"/>
                </a:cubicBezTo>
                <a:cubicBezTo>
                  <a:pt x="468" y="3431"/>
                  <a:pt x="351" y="3391"/>
                  <a:pt x="234" y="3391"/>
                </a:cubicBezTo>
                <a:cubicBezTo>
                  <a:pt x="117" y="3391"/>
                  <a:pt x="0" y="3431"/>
                  <a:pt x="0" y="3511"/>
                </a:cubicBezTo>
                <a:cubicBezTo>
                  <a:pt x="100" y="4278"/>
                  <a:pt x="1149" y="4864"/>
                  <a:pt x="2002" y="4864"/>
                </a:cubicBezTo>
                <a:cubicBezTo>
                  <a:pt x="2519" y="4864"/>
                  <a:pt x="2963" y="4648"/>
                  <a:pt x="3080" y="4127"/>
                </a:cubicBezTo>
                <a:cubicBezTo>
                  <a:pt x="3388" y="3203"/>
                  <a:pt x="2772" y="2427"/>
                  <a:pt x="2008" y="1972"/>
                </a:cubicBezTo>
                <a:cubicBezTo>
                  <a:pt x="1848" y="1811"/>
                  <a:pt x="1540" y="1664"/>
                  <a:pt x="1232" y="1503"/>
                </a:cubicBezTo>
                <a:cubicBezTo>
                  <a:pt x="776" y="1196"/>
                  <a:pt x="776" y="888"/>
                  <a:pt x="1232" y="432"/>
                </a:cubicBezTo>
                <a:cubicBezTo>
                  <a:pt x="1466" y="352"/>
                  <a:pt x="1660" y="312"/>
                  <a:pt x="1834" y="312"/>
                </a:cubicBezTo>
                <a:cubicBezTo>
                  <a:pt x="2008" y="312"/>
                  <a:pt x="2162" y="352"/>
                  <a:pt x="2316" y="432"/>
                </a:cubicBezTo>
                <a:cubicBezTo>
                  <a:pt x="2624" y="432"/>
                  <a:pt x="3080" y="740"/>
                  <a:pt x="3240" y="1048"/>
                </a:cubicBezTo>
                <a:cubicBezTo>
                  <a:pt x="3283" y="1091"/>
                  <a:pt x="3339" y="1109"/>
                  <a:pt x="3394" y="1109"/>
                </a:cubicBezTo>
                <a:cubicBezTo>
                  <a:pt x="3528" y="1109"/>
                  <a:pt x="3653" y="1001"/>
                  <a:pt x="3548" y="888"/>
                </a:cubicBezTo>
                <a:cubicBezTo>
                  <a:pt x="3192" y="446"/>
                  <a:pt x="2371" y="0"/>
                  <a:pt x="165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"/>
          <p:cNvSpPr/>
          <p:nvPr/>
        </p:nvSpPr>
        <p:spPr>
          <a:xfrm>
            <a:off x="583144" y="1027277"/>
            <a:ext cx="15233" cy="205808"/>
          </a:xfrm>
          <a:custGeom>
            <a:avLst/>
            <a:gdLst/>
            <a:ahLst/>
            <a:cxnLst/>
            <a:rect l="l" t="t" r="r" b="b"/>
            <a:pathLst>
              <a:path w="456" h="6161" extrusionOk="0">
                <a:moveTo>
                  <a:pt x="456" y="1"/>
                </a:moveTo>
                <a:cubicBezTo>
                  <a:pt x="456" y="1"/>
                  <a:pt x="0" y="1"/>
                  <a:pt x="0" y="149"/>
                </a:cubicBezTo>
                <a:lnTo>
                  <a:pt x="0" y="6160"/>
                </a:lnTo>
                <a:cubicBezTo>
                  <a:pt x="0" y="6160"/>
                  <a:pt x="456" y="6160"/>
                  <a:pt x="456" y="6000"/>
                </a:cubicBezTo>
                <a:lnTo>
                  <a:pt x="456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"/>
          <p:cNvSpPr/>
          <p:nvPr/>
        </p:nvSpPr>
        <p:spPr>
          <a:xfrm>
            <a:off x="608632" y="1027277"/>
            <a:ext cx="15667" cy="205808"/>
          </a:xfrm>
          <a:custGeom>
            <a:avLst/>
            <a:gdLst/>
            <a:ahLst/>
            <a:cxnLst/>
            <a:rect l="l" t="t" r="r" b="b"/>
            <a:pathLst>
              <a:path w="469" h="6161" extrusionOk="0">
                <a:moveTo>
                  <a:pt x="469" y="1"/>
                </a:moveTo>
                <a:cubicBezTo>
                  <a:pt x="469" y="1"/>
                  <a:pt x="1" y="1"/>
                  <a:pt x="1" y="149"/>
                </a:cubicBezTo>
                <a:lnTo>
                  <a:pt x="1" y="6160"/>
                </a:lnTo>
                <a:cubicBezTo>
                  <a:pt x="1" y="6160"/>
                  <a:pt x="469" y="6160"/>
                  <a:pt x="469" y="6000"/>
                </a:cubicBezTo>
                <a:lnTo>
                  <a:pt x="469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"/>
          <p:cNvSpPr/>
          <p:nvPr/>
        </p:nvSpPr>
        <p:spPr>
          <a:xfrm>
            <a:off x="63396" y="1400377"/>
            <a:ext cx="334584" cy="321122"/>
          </a:xfrm>
          <a:custGeom>
            <a:avLst/>
            <a:gdLst/>
            <a:ahLst/>
            <a:cxnLst/>
            <a:rect l="l" t="t" r="r" b="b"/>
            <a:pathLst>
              <a:path w="10016" h="9613" extrusionOk="0">
                <a:moveTo>
                  <a:pt x="4004" y="3454"/>
                </a:moveTo>
                <a:cubicBezTo>
                  <a:pt x="3996" y="3455"/>
                  <a:pt x="3987" y="3456"/>
                  <a:pt x="3979" y="3457"/>
                </a:cubicBezTo>
                <a:lnTo>
                  <a:pt x="3979" y="3457"/>
                </a:lnTo>
                <a:cubicBezTo>
                  <a:pt x="3987" y="3455"/>
                  <a:pt x="3995" y="3454"/>
                  <a:pt x="4004" y="3454"/>
                </a:cubicBezTo>
                <a:close/>
                <a:moveTo>
                  <a:pt x="4948" y="618"/>
                </a:moveTo>
                <a:lnTo>
                  <a:pt x="6160" y="3454"/>
                </a:lnTo>
                <a:cubicBezTo>
                  <a:pt x="6160" y="3614"/>
                  <a:pt x="6160" y="3614"/>
                  <a:pt x="6320" y="3614"/>
                </a:cubicBezTo>
                <a:lnTo>
                  <a:pt x="9414" y="3614"/>
                </a:lnTo>
                <a:cubicBezTo>
                  <a:pt x="8693" y="4469"/>
                  <a:pt x="7954" y="5208"/>
                  <a:pt x="7084" y="6078"/>
                </a:cubicBezTo>
                <a:cubicBezTo>
                  <a:pt x="7504" y="7183"/>
                  <a:pt x="7915" y="8160"/>
                  <a:pt x="8333" y="9239"/>
                </a:cubicBezTo>
                <a:lnTo>
                  <a:pt x="8333" y="9239"/>
                </a:lnTo>
                <a:lnTo>
                  <a:pt x="6936" y="8541"/>
                </a:lnTo>
                <a:cubicBezTo>
                  <a:pt x="6468" y="8233"/>
                  <a:pt x="5852" y="7765"/>
                  <a:pt x="5236" y="7765"/>
                </a:cubicBezTo>
                <a:cubicBezTo>
                  <a:pt x="5188" y="7750"/>
                  <a:pt x="5136" y="7742"/>
                  <a:pt x="5082" y="7742"/>
                </a:cubicBezTo>
                <a:cubicBezTo>
                  <a:pt x="4622" y="7742"/>
                  <a:pt x="3972" y="8249"/>
                  <a:pt x="3696" y="8381"/>
                </a:cubicBezTo>
                <a:cubicBezTo>
                  <a:pt x="3087" y="8627"/>
                  <a:pt x="2571" y="8873"/>
                  <a:pt x="1993" y="9119"/>
                </a:cubicBezTo>
                <a:lnTo>
                  <a:pt x="1993" y="9119"/>
                </a:lnTo>
                <a:cubicBezTo>
                  <a:pt x="2384" y="8152"/>
                  <a:pt x="2673" y="7194"/>
                  <a:pt x="3081" y="6225"/>
                </a:cubicBezTo>
                <a:lnTo>
                  <a:pt x="3081" y="6078"/>
                </a:lnTo>
                <a:cubicBezTo>
                  <a:pt x="2219" y="5354"/>
                  <a:pt x="1496" y="4640"/>
                  <a:pt x="653" y="3918"/>
                </a:cubicBezTo>
                <a:lnTo>
                  <a:pt x="653" y="3918"/>
                </a:lnTo>
                <a:cubicBezTo>
                  <a:pt x="1770" y="3893"/>
                  <a:pt x="2887" y="3762"/>
                  <a:pt x="4004" y="3762"/>
                </a:cubicBezTo>
                <a:cubicBezTo>
                  <a:pt x="4165" y="3762"/>
                  <a:pt x="4165" y="3762"/>
                  <a:pt x="4165" y="3614"/>
                </a:cubicBezTo>
                <a:cubicBezTo>
                  <a:pt x="4426" y="2569"/>
                  <a:pt x="4687" y="1631"/>
                  <a:pt x="4948" y="618"/>
                </a:cubicBezTo>
                <a:close/>
                <a:moveTo>
                  <a:pt x="5074" y="1"/>
                </a:moveTo>
                <a:cubicBezTo>
                  <a:pt x="5059" y="1"/>
                  <a:pt x="5041" y="2"/>
                  <a:pt x="5021" y="5"/>
                </a:cubicBezTo>
                <a:lnTo>
                  <a:pt x="5021" y="5"/>
                </a:lnTo>
                <a:cubicBezTo>
                  <a:pt x="5008" y="6"/>
                  <a:pt x="4993" y="9"/>
                  <a:pt x="4979" y="13"/>
                </a:cubicBezTo>
                <a:lnTo>
                  <a:pt x="4979" y="13"/>
                </a:lnTo>
                <a:cubicBezTo>
                  <a:pt x="4886" y="32"/>
                  <a:pt x="4781" y="66"/>
                  <a:pt x="4781" y="66"/>
                </a:cubicBezTo>
                <a:cubicBezTo>
                  <a:pt x="4620" y="682"/>
                  <a:pt x="4473" y="1298"/>
                  <a:pt x="4312" y="1766"/>
                </a:cubicBezTo>
                <a:cubicBezTo>
                  <a:pt x="4165" y="2222"/>
                  <a:pt x="4165" y="2690"/>
                  <a:pt x="4004" y="2998"/>
                </a:cubicBezTo>
                <a:cubicBezTo>
                  <a:pt x="4004" y="3146"/>
                  <a:pt x="4004" y="3306"/>
                  <a:pt x="3857" y="3454"/>
                </a:cubicBezTo>
                <a:cubicBezTo>
                  <a:pt x="3857" y="3460"/>
                  <a:pt x="3857" y="3466"/>
                  <a:pt x="3857" y="3472"/>
                </a:cubicBezTo>
                <a:lnTo>
                  <a:pt x="3857" y="3472"/>
                </a:lnTo>
                <a:cubicBezTo>
                  <a:pt x="2674" y="3614"/>
                  <a:pt x="1491" y="3614"/>
                  <a:pt x="309" y="3614"/>
                </a:cubicBezTo>
                <a:cubicBezTo>
                  <a:pt x="309" y="3614"/>
                  <a:pt x="1" y="3762"/>
                  <a:pt x="161" y="3922"/>
                </a:cubicBezTo>
                <a:cubicBezTo>
                  <a:pt x="925" y="4686"/>
                  <a:pt x="1849" y="5462"/>
                  <a:pt x="2773" y="6225"/>
                </a:cubicBezTo>
                <a:cubicBezTo>
                  <a:pt x="2625" y="6225"/>
                  <a:pt x="2625" y="6533"/>
                  <a:pt x="2625" y="6694"/>
                </a:cubicBezTo>
                <a:cubicBezTo>
                  <a:pt x="2465" y="7001"/>
                  <a:pt x="2317" y="7457"/>
                  <a:pt x="2157" y="7765"/>
                </a:cubicBezTo>
                <a:cubicBezTo>
                  <a:pt x="1879" y="8320"/>
                  <a:pt x="1732" y="8755"/>
                  <a:pt x="1588" y="9286"/>
                </a:cubicBezTo>
                <a:lnTo>
                  <a:pt x="1588" y="9286"/>
                </a:lnTo>
                <a:cubicBezTo>
                  <a:pt x="1572" y="9292"/>
                  <a:pt x="1557" y="9299"/>
                  <a:pt x="1541" y="9305"/>
                </a:cubicBezTo>
                <a:cubicBezTo>
                  <a:pt x="1556" y="9305"/>
                  <a:pt x="1570" y="9306"/>
                  <a:pt x="1582" y="9309"/>
                </a:cubicBezTo>
                <a:lnTo>
                  <a:pt x="1582" y="9309"/>
                </a:lnTo>
                <a:cubicBezTo>
                  <a:pt x="1568" y="9360"/>
                  <a:pt x="1555" y="9412"/>
                  <a:pt x="1541" y="9465"/>
                </a:cubicBezTo>
                <a:cubicBezTo>
                  <a:pt x="1467" y="9539"/>
                  <a:pt x="1507" y="9576"/>
                  <a:pt x="1565" y="9576"/>
                </a:cubicBezTo>
                <a:cubicBezTo>
                  <a:pt x="1624" y="9576"/>
                  <a:pt x="1701" y="9539"/>
                  <a:pt x="1701" y="9465"/>
                </a:cubicBezTo>
                <a:cubicBezTo>
                  <a:pt x="1722" y="9457"/>
                  <a:pt x="1742" y="9449"/>
                  <a:pt x="1763" y="9441"/>
                </a:cubicBezTo>
                <a:lnTo>
                  <a:pt x="1763" y="9441"/>
                </a:lnTo>
                <a:cubicBezTo>
                  <a:pt x="1786" y="9456"/>
                  <a:pt x="1813" y="9465"/>
                  <a:pt x="1849" y="9465"/>
                </a:cubicBezTo>
                <a:cubicBezTo>
                  <a:pt x="1859" y="9442"/>
                  <a:pt x="1868" y="9419"/>
                  <a:pt x="1878" y="9396"/>
                </a:cubicBezTo>
                <a:lnTo>
                  <a:pt x="1878" y="9396"/>
                </a:lnTo>
                <a:cubicBezTo>
                  <a:pt x="3002" y="8952"/>
                  <a:pt x="4003" y="8394"/>
                  <a:pt x="5132" y="7965"/>
                </a:cubicBezTo>
                <a:lnTo>
                  <a:pt x="5132" y="7965"/>
                </a:lnTo>
                <a:cubicBezTo>
                  <a:pt x="5267" y="8075"/>
                  <a:pt x="5411" y="8089"/>
                  <a:pt x="5544" y="8233"/>
                </a:cubicBezTo>
                <a:cubicBezTo>
                  <a:pt x="6012" y="8381"/>
                  <a:pt x="6320" y="8541"/>
                  <a:pt x="6776" y="8689"/>
                </a:cubicBezTo>
                <a:lnTo>
                  <a:pt x="8441" y="9522"/>
                </a:lnTo>
                <a:lnTo>
                  <a:pt x="8441" y="9522"/>
                </a:lnTo>
                <a:cubicBezTo>
                  <a:pt x="8453" y="9552"/>
                  <a:pt x="8464" y="9582"/>
                  <a:pt x="8476" y="9613"/>
                </a:cubicBezTo>
                <a:cubicBezTo>
                  <a:pt x="8494" y="9595"/>
                  <a:pt x="8512" y="9580"/>
                  <a:pt x="8530" y="9566"/>
                </a:cubicBezTo>
                <a:lnTo>
                  <a:pt x="8530" y="9566"/>
                </a:lnTo>
                <a:lnTo>
                  <a:pt x="8624" y="9613"/>
                </a:lnTo>
                <a:cubicBezTo>
                  <a:pt x="8624" y="9613"/>
                  <a:pt x="8932" y="9613"/>
                  <a:pt x="8932" y="9465"/>
                </a:cubicBezTo>
                <a:cubicBezTo>
                  <a:pt x="8316" y="8381"/>
                  <a:pt x="7860" y="7149"/>
                  <a:pt x="7392" y="6078"/>
                </a:cubicBezTo>
                <a:lnTo>
                  <a:pt x="7700" y="5770"/>
                </a:lnTo>
                <a:cubicBezTo>
                  <a:pt x="8008" y="5462"/>
                  <a:pt x="8316" y="5154"/>
                  <a:pt x="8624" y="4994"/>
                </a:cubicBezTo>
                <a:cubicBezTo>
                  <a:pt x="9092" y="4538"/>
                  <a:pt x="9400" y="4070"/>
                  <a:pt x="9856" y="3614"/>
                </a:cubicBezTo>
                <a:cubicBezTo>
                  <a:pt x="10016" y="3454"/>
                  <a:pt x="9856" y="3454"/>
                  <a:pt x="9856" y="3454"/>
                </a:cubicBezTo>
                <a:lnTo>
                  <a:pt x="8168" y="3454"/>
                </a:lnTo>
                <a:cubicBezTo>
                  <a:pt x="7700" y="3454"/>
                  <a:pt x="7392" y="3454"/>
                  <a:pt x="6936" y="3306"/>
                </a:cubicBezTo>
                <a:lnTo>
                  <a:pt x="6628" y="3306"/>
                </a:lnTo>
                <a:cubicBezTo>
                  <a:pt x="6468" y="3306"/>
                  <a:pt x="6468" y="3306"/>
                  <a:pt x="6468" y="3454"/>
                </a:cubicBezTo>
                <a:cubicBezTo>
                  <a:pt x="6012" y="2382"/>
                  <a:pt x="5544" y="1150"/>
                  <a:pt x="5088" y="66"/>
                </a:cubicBezTo>
                <a:cubicBezTo>
                  <a:pt x="5138" y="17"/>
                  <a:pt x="5120" y="1"/>
                  <a:pt x="507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"/>
          <p:cNvSpPr/>
          <p:nvPr/>
        </p:nvSpPr>
        <p:spPr>
          <a:xfrm>
            <a:off x="120185" y="562981"/>
            <a:ext cx="437071" cy="497233"/>
          </a:xfrm>
          <a:custGeom>
            <a:avLst/>
            <a:gdLst/>
            <a:ahLst/>
            <a:cxnLst/>
            <a:rect l="l" t="t" r="r" b="b"/>
            <a:pathLst>
              <a:path w="13084" h="14885" extrusionOk="0">
                <a:moveTo>
                  <a:pt x="4240" y="244"/>
                </a:moveTo>
                <a:cubicBezTo>
                  <a:pt x="4626" y="244"/>
                  <a:pt x="5013" y="282"/>
                  <a:pt x="5384" y="350"/>
                </a:cubicBezTo>
                <a:cubicBezTo>
                  <a:pt x="12271" y="1691"/>
                  <a:pt x="7081" y="11045"/>
                  <a:pt x="4524" y="14540"/>
                </a:cubicBezTo>
                <a:lnTo>
                  <a:pt x="4524" y="14540"/>
                </a:lnTo>
                <a:cubicBezTo>
                  <a:pt x="2874" y="12409"/>
                  <a:pt x="1674" y="9847"/>
                  <a:pt x="925" y="7273"/>
                </a:cubicBezTo>
                <a:cubicBezTo>
                  <a:pt x="457" y="5585"/>
                  <a:pt x="149" y="3577"/>
                  <a:pt x="925" y="2037"/>
                </a:cubicBezTo>
                <a:cubicBezTo>
                  <a:pt x="1521" y="721"/>
                  <a:pt x="2873" y="244"/>
                  <a:pt x="4240" y="244"/>
                </a:cubicBezTo>
                <a:close/>
                <a:moveTo>
                  <a:pt x="4298" y="1"/>
                </a:moveTo>
                <a:cubicBezTo>
                  <a:pt x="3284" y="1"/>
                  <a:pt x="2307" y="322"/>
                  <a:pt x="1541" y="966"/>
                </a:cubicBezTo>
                <a:cubicBezTo>
                  <a:pt x="149" y="1890"/>
                  <a:pt x="1" y="3577"/>
                  <a:pt x="149" y="5117"/>
                </a:cubicBezTo>
                <a:cubicBezTo>
                  <a:pt x="309" y="8665"/>
                  <a:pt x="2304" y="12052"/>
                  <a:pt x="4312" y="14824"/>
                </a:cubicBezTo>
                <a:cubicBezTo>
                  <a:pt x="4312" y="14867"/>
                  <a:pt x="4351" y="14885"/>
                  <a:pt x="4402" y="14885"/>
                </a:cubicBezTo>
                <a:cubicBezTo>
                  <a:pt x="4460" y="14885"/>
                  <a:pt x="4535" y="14861"/>
                  <a:pt x="4588" y="14824"/>
                </a:cubicBezTo>
                <a:lnTo>
                  <a:pt x="4620" y="14824"/>
                </a:lnTo>
                <a:cubicBezTo>
                  <a:pt x="7232" y="11128"/>
                  <a:pt x="13083" y="966"/>
                  <a:pt x="4928" y="42"/>
                </a:cubicBezTo>
                <a:cubicBezTo>
                  <a:pt x="4718" y="14"/>
                  <a:pt x="4507" y="1"/>
                  <a:pt x="429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"/>
          <p:cNvSpPr/>
          <p:nvPr/>
        </p:nvSpPr>
        <p:spPr>
          <a:xfrm>
            <a:off x="189567" y="654878"/>
            <a:ext cx="167259" cy="158239"/>
          </a:xfrm>
          <a:custGeom>
            <a:avLst/>
            <a:gdLst/>
            <a:ahLst/>
            <a:cxnLst/>
            <a:rect l="l" t="t" r="r" b="b"/>
            <a:pathLst>
              <a:path w="5007" h="4737" extrusionOk="0">
                <a:moveTo>
                  <a:pt x="2460" y="163"/>
                </a:moveTo>
                <a:cubicBezTo>
                  <a:pt x="2591" y="163"/>
                  <a:pt x="2722" y="178"/>
                  <a:pt x="2851" y="210"/>
                </a:cubicBezTo>
                <a:cubicBezTo>
                  <a:pt x="3923" y="370"/>
                  <a:pt x="4539" y="1442"/>
                  <a:pt x="4699" y="2366"/>
                </a:cubicBezTo>
                <a:cubicBezTo>
                  <a:pt x="4558" y="3595"/>
                  <a:pt x="3820" y="4575"/>
                  <a:pt x="2590" y="4575"/>
                </a:cubicBezTo>
                <a:cubicBezTo>
                  <a:pt x="2427" y="4575"/>
                  <a:pt x="2255" y="4558"/>
                  <a:pt x="2075" y="4522"/>
                </a:cubicBezTo>
                <a:cubicBezTo>
                  <a:pt x="1151" y="4374"/>
                  <a:pt x="535" y="3450"/>
                  <a:pt x="388" y="2526"/>
                </a:cubicBezTo>
                <a:cubicBezTo>
                  <a:pt x="244" y="1280"/>
                  <a:pt x="1344" y="163"/>
                  <a:pt x="2460" y="163"/>
                </a:cubicBezTo>
                <a:close/>
                <a:moveTo>
                  <a:pt x="2581" y="0"/>
                </a:moveTo>
                <a:cubicBezTo>
                  <a:pt x="1373" y="0"/>
                  <a:pt x="154" y="808"/>
                  <a:pt x="80" y="2366"/>
                </a:cubicBezTo>
                <a:cubicBezTo>
                  <a:pt x="1" y="3965"/>
                  <a:pt x="1161" y="4736"/>
                  <a:pt x="2376" y="4736"/>
                </a:cubicBezTo>
                <a:cubicBezTo>
                  <a:pt x="3619" y="4736"/>
                  <a:pt x="4919" y="3930"/>
                  <a:pt x="5006" y="2379"/>
                </a:cubicBezTo>
                <a:lnTo>
                  <a:pt x="5006" y="2379"/>
                </a:lnTo>
                <a:cubicBezTo>
                  <a:pt x="5007" y="2375"/>
                  <a:pt x="5007" y="2370"/>
                  <a:pt x="5007" y="2366"/>
                </a:cubicBezTo>
                <a:lnTo>
                  <a:pt x="5007" y="2366"/>
                </a:lnTo>
                <a:cubicBezTo>
                  <a:pt x="5007" y="2366"/>
                  <a:pt x="5007" y="2366"/>
                  <a:pt x="5007" y="2366"/>
                </a:cubicBezTo>
                <a:cubicBezTo>
                  <a:pt x="5007" y="2362"/>
                  <a:pt x="5007" y="2359"/>
                  <a:pt x="5006" y="2355"/>
                </a:cubicBezTo>
                <a:lnTo>
                  <a:pt x="5006" y="2355"/>
                </a:lnTo>
                <a:cubicBezTo>
                  <a:pt x="4923" y="768"/>
                  <a:pt x="3757" y="0"/>
                  <a:pt x="258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"/>
          <p:cNvSpPr/>
          <p:nvPr/>
        </p:nvSpPr>
        <p:spPr>
          <a:xfrm>
            <a:off x="7609419" y="4239000"/>
            <a:ext cx="308662" cy="355062"/>
          </a:xfrm>
          <a:custGeom>
            <a:avLst/>
            <a:gdLst/>
            <a:ahLst/>
            <a:cxnLst/>
            <a:rect l="l" t="t" r="r" b="b"/>
            <a:pathLst>
              <a:path w="9240" h="10629" extrusionOk="0">
                <a:moveTo>
                  <a:pt x="4634" y="144"/>
                </a:moveTo>
                <a:cubicBezTo>
                  <a:pt x="5134" y="144"/>
                  <a:pt x="5650" y="225"/>
                  <a:pt x="6160" y="395"/>
                </a:cubicBezTo>
                <a:cubicBezTo>
                  <a:pt x="8316" y="1011"/>
                  <a:pt x="9240" y="3782"/>
                  <a:pt x="8464" y="5630"/>
                </a:cubicBezTo>
                <a:cubicBezTo>
                  <a:pt x="8156" y="6406"/>
                  <a:pt x="7540" y="7022"/>
                  <a:pt x="6924" y="7478"/>
                </a:cubicBezTo>
                <a:cubicBezTo>
                  <a:pt x="6616" y="7638"/>
                  <a:pt x="6000" y="7946"/>
                  <a:pt x="6000" y="8254"/>
                </a:cubicBezTo>
                <a:lnTo>
                  <a:pt x="6000" y="10410"/>
                </a:lnTo>
                <a:lnTo>
                  <a:pt x="3696" y="10410"/>
                </a:lnTo>
                <a:lnTo>
                  <a:pt x="3696" y="8254"/>
                </a:lnTo>
                <a:cubicBezTo>
                  <a:pt x="1996" y="7638"/>
                  <a:pt x="925" y="5938"/>
                  <a:pt x="765" y="4250"/>
                </a:cubicBezTo>
                <a:cubicBezTo>
                  <a:pt x="513" y="1738"/>
                  <a:pt x="2419" y="144"/>
                  <a:pt x="4634" y="144"/>
                </a:cubicBezTo>
                <a:close/>
                <a:moveTo>
                  <a:pt x="5028" y="1"/>
                </a:moveTo>
                <a:cubicBezTo>
                  <a:pt x="4739" y="1"/>
                  <a:pt x="4446" y="29"/>
                  <a:pt x="4152" y="87"/>
                </a:cubicBezTo>
                <a:cubicBezTo>
                  <a:pt x="2920" y="247"/>
                  <a:pt x="1849" y="703"/>
                  <a:pt x="1073" y="1627"/>
                </a:cubicBezTo>
                <a:cubicBezTo>
                  <a:pt x="1" y="2858"/>
                  <a:pt x="149" y="4866"/>
                  <a:pt x="925" y="6246"/>
                </a:cubicBezTo>
                <a:cubicBezTo>
                  <a:pt x="1381" y="7170"/>
                  <a:pt x="2157" y="7946"/>
                  <a:pt x="3228" y="8254"/>
                </a:cubicBezTo>
                <a:cubicBezTo>
                  <a:pt x="3696" y="8562"/>
                  <a:pt x="3388" y="10102"/>
                  <a:pt x="3388" y="10557"/>
                </a:cubicBezTo>
                <a:cubicBezTo>
                  <a:pt x="3388" y="10611"/>
                  <a:pt x="3423" y="10629"/>
                  <a:pt x="3468" y="10629"/>
                </a:cubicBezTo>
                <a:cubicBezTo>
                  <a:pt x="3559" y="10629"/>
                  <a:pt x="3696" y="10557"/>
                  <a:pt x="3696" y="10557"/>
                </a:cubicBezTo>
                <a:lnTo>
                  <a:pt x="6308" y="10557"/>
                </a:lnTo>
                <a:lnTo>
                  <a:pt x="6308" y="9018"/>
                </a:lnTo>
                <a:lnTo>
                  <a:pt x="6308" y="8094"/>
                </a:lnTo>
                <a:cubicBezTo>
                  <a:pt x="6308" y="7946"/>
                  <a:pt x="7084" y="7478"/>
                  <a:pt x="7392" y="7330"/>
                </a:cubicBezTo>
                <a:cubicBezTo>
                  <a:pt x="8624" y="6406"/>
                  <a:pt x="9240" y="5014"/>
                  <a:pt x="9080" y="3635"/>
                </a:cubicBezTo>
                <a:cubicBezTo>
                  <a:pt x="8811" y="1343"/>
                  <a:pt x="7020" y="1"/>
                  <a:pt x="502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"/>
          <p:cNvSpPr/>
          <p:nvPr/>
        </p:nvSpPr>
        <p:spPr>
          <a:xfrm>
            <a:off x="7717250" y="4586713"/>
            <a:ext cx="113176" cy="82343"/>
          </a:xfrm>
          <a:custGeom>
            <a:avLst/>
            <a:gdLst/>
            <a:ahLst/>
            <a:cxnLst/>
            <a:rect l="l" t="t" r="r" b="b"/>
            <a:pathLst>
              <a:path w="3388" h="2465" extrusionOk="0">
                <a:moveTo>
                  <a:pt x="2787" y="309"/>
                </a:moveTo>
                <a:cubicBezTo>
                  <a:pt x="2827" y="522"/>
                  <a:pt x="2932" y="674"/>
                  <a:pt x="2932" y="924"/>
                </a:cubicBezTo>
                <a:cubicBezTo>
                  <a:pt x="2932" y="1232"/>
                  <a:pt x="2772" y="1688"/>
                  <a:pt x="2624" y="1996"/>
                </a:cubicBezTo>
                <a:cubicBezTo>
                  <a:pt x="2451" y="2169"/>
                  <a:pt x="2215" y="2236"/>
                  <a:pt x="1964" y="2236"/>
                </a:cubicBezTo>
                <a:cubicBezTo>
                  <a:pt x="1536" y="2236"/>
                  <a:pt x="1063" y="2042"/>
                  <a:pt x="776" y="1848"/>
                </a:cubicBezTo>
                <a:cubicBezTo>
                  <a:pt x="501" y="1430"/>
                  <a:pt x="472" y="777"/>
                  <a:pt x="469" y="309"/>
                </a:cubicBezTo>
                <a:lnTo>
                  <a:pt x="2772" y="309"/>
                </a:lnTo>
                <a:cubicBezTo>
                  <a:pt x="2777" y="309"/>
                  <a:pt x="2782" y="309"/>
                  <a:pt x="2787" y="309"/>
                </a:cubicBezTo>
                <a:close/>
                <a:moveTo>
                  <a:pt x="468" y="1"/>
                </a:moveTo>
                <a:cubicBezTo>
                  <a:pt x="433" y="1"/>
                  <a:pt x="389" y="16"/>
                  <a:pt x="347" y="40"/>
                </a:cubicBezTo>
                <a:lnTo>
                  <a:pt x="347" y="40"/>
                </a:lnTo>
                <a:cubicBezTo>
                  <a:pt x="337" y="38"/>
                  <a:pt x="325" y="38"/>
                  <a:pt x="314" y="38"/>
                </a:cubicBezTo>
                <a:cubicBezTo>
                  <a:pt x="237" y="38"/>
                  <a:pt x="160" y="75"/>
                  <a:pt x="160" y="148"/>
                </a:cubicBezTo>
                <a:cubicBezTo>
                  <a:pt x="0" y="1380"/>
                  <a:pt x="468" y="2464"/>
                  <a:pt x="1848" y="2464"/>
                </a:cubicBezTo>
                <a:cubicBezTo>
                  <a:pt x="3080" y="2304"/>
                  <a:pt x="3388" y="1072"/>
                  <a:pt x="3080" y="148"/>
                </a:cubicBezTo>
                <a:lnTo>
                  <a:pt x="308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"/>
          <p:cNvSpPr/>
          <p:nvPr/>
        </p:nvSpPr>
        <p:spPr>
          <a:xfrm>
            <a:off x="7722595" y="4392496"/>
            <a:ext cx="87254" cy="201566"/>
          </a:xfrm>
          <a:custGeom>
            <a:avLst/>
            <a:gdLst/>
            <a:ahLst/>
            <a:cxnLst/>
            <a:rect l="l" t="t" r="r" b="b"/>
            <a:pathLst>
              <a:path w="2612" h="6034" extrusionOk="0">
                <a:moveTo>
                  <a:pt x="2458" y="0"/>
                </a:moveTo>
                <a:cubicBezTo>
                  <a:pt x="2381" y="0"/>
                  <a:pt x="2304" y="37"/>
                  <a:pt x="2304" y="111"/>
                </a:cubicBezTo>
                <a:cubicBezTo>
                  <a:pt x="1904" y="1874"/>
                  <a:pt x="1618" y="3512"/>
                  <a:pt x="1346" y="5236"/>
                </a:cubicBezTo>
                <a:lnTo>
                  <a:pt x="1346" y="5236"/>
                </a:lnTo>
                <a:cubicBezTo>
                  <a:pt x="980" y="3828"/>
                  <a:pt x="698" y="2511"/>
                  <a:pt x="308" y="1195"/>
                </a:cubicBezTo>
                <a:cubicBezTo>
                  <a:pt x="308" y="1148"/>
                  <a:pt x="282" y="1129"/>
                  <a:pt x="244" y="1129"/>
                </a:cubicBezTo>
                <a:cubicBezTo>
                  <a:pt x="153" y="1129"/>
                  <a:pt x="0" y="1239"/>
                  <a:pt x="0" y="1343"/>
                </a:cubicBezTo>
                <a:cubicBezTo>
                  <a:pt x="308" y="2883"/>
                  <a:pt x="764" y="4423"/>
                  <a:pt x="1232" y="5962"/>
                </a:cubicBezTo>
                <a:cubicBezTo>
                  <a:pt x="1232" y="6016"/>
                  <a:pt x="1266" y="6034"/>
                  <a:pt x="1312" y="6034"/>
                </a:cubicBezTo>
                <a:cubicBezTo>
                  <a:pt x="1403" y="6034"/>
                  <a:pt x="1540" y="5962"/>
                  <a:pt x="1540" y="5962"/>
                </a:cubicBezTo>
                <a:cubicBezTo>
                  <a:pt x="1848" y="3967"/>
                  <a:pt x="2304" y="1959"/>
                  <a:pt x="2612" y="111"/>
                </a:cubicBezTo>
                <a:cubicBezTo>
                  <a:pt x="2612" y="37"/>
                  <a:pt x="2535" y="0"/>
                  <a:pt x="245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"/>
          <p:cNvSpPr/>
          <p:nvPr/>
        </p:nvSpPr>
        <p:spPr>
          <a:xfrm>
            <a:off x="7696672" y="4422127"/>
            <a:ext cx="139098" cy="46099"/>
          </a:xfrm>
          <a:custGeom>
            <a:avLst/>
            <a:gdLst/>
            <a:ahLst/>
            <a:cxnLst/>
            <a:rect l="l" t="t" r="r" b="b"/>
            <a:pathLst>
              <a:path w="4164" h="1380" extrusionOk="0">
                <a:moveTo>
                  <a:pt x="3856" y="0"/>
                </a:moveTo>
                <a:cubicBezTo>
                  <a:pt x="2624" y="456"/>
                  <a:pt x="1392" y="764"/>
                  <a:pt x="160" y="1232"/>
                </a:cubicBezTo>
                <a:cubicBezTo>
                  <a:pt x="0" y="1232"/>
                  <a:pt x="0" y="1380"/>
                  <a:pt x="308" y="1380"/>
                </a:cubicBezTo>
                <a:cubicBezTo>
                  <a:pt x="1540" y="924"/>
                  <a:pt x="2772" y="616"/>
                  <a:pt x="3856" y="148"/>
                </a:cubicBezTo>
                <a:cubicBezTo>
                  <a:pt x="4164" y="148"/>
                  <a:pt x="4164" y="0"/>
                  <a:pt x="385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"/>
          <p:cNvSpPr/>
          <p:nvPr/>
        </p:nvSpPr>
        <p:spPr>
          <a:xfrm>
            <a:off x="7768694" y="4083868"/>
            <a:ext cx="10322" cy="125937"/>
          </a:xfrm>
          <a:custGeom>
            <a:avLst/>
            <a:gdLst/>
            <a:ahLst/>
            <a:cxnLst/>
            <a:rect l="l" t="t" r="r" b="b"/>
            <a:pathLst>
              <a:path w="309" h="3770" extrusionOk="0">
                <a:moveTo>
                  <a:pt x="154" y="1"/>
                </a:moveTo>
                <a:cubicBezTo>
                  <a:pt x="77" y="1"/>
                  <a:pt x="0" y="38"/>
                  <a:pt x="0" y="111"/>
                </a:cubicBezTo>
                <a:lnTo>
                  <a:pt x="0" y="3659"/>
                </a:lnTo>
                <a:cubicBezTo>
                  <a:pt x="0" y="3733"/>
                  <a:pt x="77" y="3770"/>
                  <a:pt x="154" y="3770"/>
                </a:cubicBezTo>
                <a:cubicBezTo>
                  <a:pt x="231" y="3770"/>
                  <a:pt x="308" y="3733"/>
                  <a:pt x="308" y="3659"/>
                </a:cubicBezTo>
                <a:lnTo>
                  <a:pt x="308" y="111"/>
                </a:lnTo>
                <a:cubicBezTo>
                  <a:pt x="308" y="38"/>
                  <a:pt x="231" y="1"/>
                  <a:pt x="15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"/>
          <p:cNvSpPr/>
          <p:nvPr/>
        </p:nvSpPr>
        <p:spPr>
          <a:xfrm>
            <a:off x="7600600" y="4121548"/>
            <a:ext cx="69048" cy="96908"/>
          </a:xfrm>
          <a:custGeom>
            <a:avLst/>
            <a:gdLst/>
            <a:ahLst/>
            <a:cxnLst/>
            <a:rect l="l" t="t" r="r" b="b"/>
            <a:pathLst>
              <a:path w="2067" h="2901" extrusionOk="0">
                <a:moveTo>
                  <a:pt x="256" y="1"/>
                </a:moveTo>
                <a:cubicBezTo>
                  <a:pt x="123" y="1"/>
                  <a:pt x="1" y="111"/>
                  <a:pt x="105" y="215"/>
                </a:cubicBezTo>
                <a:cubicBezTo>
                  <a:pt x="573" y="1139"/>
                  <a:pt x="1189" y="2063"/>
                  <a:pt x="1645" y="2839"/>
                </a:cubicBezTo>
                <a:cubicBezTo>
                  <a:pt x="1691" y="2882"/>
                  <a:pt x="1750" y="2900"/>
                  <a:pt x="1806" y="2900"/>
                </a:cubicBezTo>
                <a:cubicBezTo>
                  <a:pt x="1944" y="2900"/>
                  <a:pt x="2066" y="2793"/>
                  <a:pt x="1952" y="2679"/>
                </a:cubicBezTo>
                <a:cubicBezTo>
                  <a:pt x="1497" y="1755"/>
                  <a:pt x="881" y="991"/>
                  <a:pt x="413" y="67"/>
                </a:cubicBezTo>
                <a:cubicBezTo>
                  <a:pt x="369" y="20"/>
                  <a:pt x="311" y="1"/>
                  <a:pt x="25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"/>
          <p:cNvSpPr/>
          <p:nvPr/>
        </p:nvSpPr>
        <p:spPr>
          <a:xfrm>
            <a:off x="7485987" y="4200752"/>
            <a:ext cx="117185" cy="68447"/>
          </a:xfrm>
          <a:custGeom>
            <a:avLst/>
            <a:gdLst/>
            <a:ahLst/>
            <a:cxnLst/>
            <a:rect l="l" t="t" r="r" b="b"/>
            <a:pathLst>
              <a:path w="3508" h="2049" extrusionOk="0">
                <a:moveTo>
                  <a:pt x="456" y="0"/>
                </a:moveTo>
                <a:cubicBezTo>
                  <a:pt x="308" y="0"/>
                  <a:pt x="0" y="160"/>
                  <a:pt x="148" y="308"/>
                </a:cubicBezTo>
                <a:cubicBezTo>
                  <a:pt x="1072" y="924"/>
                  <a:pt x="2156" y="1392"/>
                  <a:pt x="3080" y="2008"/>
                </a:cubicBezTo>
                <a:cubicBezTo>
                  <a:pt x="3109" y="2037"/>
                  <a:pt x="3143" y="2048"/>
                  <a:pt x="3179" y="2048"/>
                </a:cubicBezTo>
                <a:cubicBezTo>
                  <a:pt x="3330" y="2048"/>
                  <a:pt x="3507" y="1848"/>
                  <a:pt x="3388" y="1848"/>
                </a:cubicBezTo>
                <a:cubicBezTo>
                  <a:pt x="2304" y="1232"/>
                  <a:pt x="1380" y="616"/>
                  <a:pt x="45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"/>
          <p:cNvSpPr/>
          <p:nvPr/>
        </p:nvSpPr>
        <p:spPr>
          <a:xfrm>
            <a:off x="7455121" y="4329528"/>
            <a:ext cx="133754" cy="20611"/>
          </a:xfrm>
          <a:custGeom>
            <a:avLst/>
            <a:gdLst/>
            <a:ahLst/>
            <a:cxnLst/>
            <a:rect l="l" t="t" r="r" b="b"/>
            <a:pathLst>
              <a:path w="4004" h="617" extrusionOk="0">
                <a:moveTo>
                  <a:pt x="456" y="1"/>
                </a:moveTo>
                <a:cubicBezTo>
                  <a:pt x="308" y="1"/>
                  <a:pt x="0" y="148"/>
                  <a:pt x="148" y="148"/>
                </a:cubicBezTo>
                <a:cubicBezTo>
                  <a:pt x="1380" y="309"/>
                  <a:pt x="2464" y="456"/>
                  <a:pt x="3696" y="617"/>
                </a:cubicBezTo>
                <a:cubicBezTo>
                  <a:pt x="3696" y="617"/>
                  <a:pt x="4004" y="456"/>
                  <a:pt x="3844" y="456"/>
                </a:cubicBezTo>
                <a:cubicBezTo>
                  <a:pt x="2772" y="309"/>
                  <a:pt x="1540" y="148"/>
                  <a:pt x="45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"/>
          <p:cNvSpPr/>
          <p:nvPr/>
        </p:nvSpPr>
        <p:spPr>
          <a:xfrm>
            <a:off x="7884041" y="4121548"/>
            <a:ext cx="68380" cy="98077"/>
          </a:xfrm>
          <a:custGeom>
            <a:avLst/>
            <a:gdLst/>
            <a:ahLst/>
            <a:cxnLst/>
            <a:rect l="l" t="t" r="r" b="b"/>
            <a:pathLst>
              <a:path w="2047" h="2936" extrusionOk="0">
                <a:moveTo>
                  <a:pt x="1792" y="1"/>
                </a:moveTo>
                <a:cubicBezTo>
                  <a:pt x="1736" y="1"/>
                  <a:pt x="1678" y="20"/>
                  <a:pt x="1635" y="67"/>
                </a:cubicBezTo>
                <a:cubicBezTo>
                  <a:pt x="1166" y="991"/>
                  <a:pt x="551" y="1915"/>
                  <a:pt x="95" y="2679"/>
                </a:cubicBezTo>
                <a:cubicBezTo>
                  <a:pt x="0" y="2861"/>
                  <a:pt x="69" y="2935"/>
                  <a:pt x="174" y="2935"/>
                </a:cubicBezTo>
                <a:cubicBezTo>
                  <a:pt x="247" y="2935"/>
                  <a:pt x="337" y="2900"/>
                  <a:pt x="403" y="2839"/>
                </a:cubicBezTo>
                <a:cubicBezTo>
                  <a:pt x="859" y="1915"/>
                  <a:pt x="1474" y="1139"/>
                  <a:pt x="1943" y="215"/>
                </a:cubicBezTo>
                <a:cubicBezTo>
                  <a:pt x="2047" y="111"/>
                  <a:pt x="1925" y="1"/>
                  <a:pt x="179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"/>
          <p:cNvSpPr/>
          <p:nvPr/>
        </p:nvSpPr>
        <p:spPr>
          <a:xfrm>
            <a:off x="7948914" y="4203858"/>
            <a:ext cx="116684" cy="63971"/>
          </a:xfrm>
          <a:custGeom>
            <a:avLst/>
            <a:gdLst/>
            <a:ahLst/>
            <a:cxnLst/>
            <a:rect l="l" t="t" r="r" b="b"/>
            <a:pathLst>
              <a:path w="3493" h="1915" extrusionOk="0">
                <a:moveTo>
                  <a:pt x="3359" y="1"/>
                </a:moveTo>
                <a:cubicBezTo>
                  <a:pt x="3321" y="1"/>
                  <a:pt x="3275" y="20"/>
                  <a:pt x="3228" y="67"/>
                </a:cubicBezTo>
                <a:cubicBezTo>
                  <a:pt x="2156" y="523"/>
                  <a:pt x="1232" y="1139"/>
                  <a:pt x="148" y="1755"/>
                </a:cubicBezTo>
                <a:cubicBezTo>
                  <a:pt x="1" y="1915"/>
                  <a:pt x="308" y="1915"/>
                  <a:pt x="456" y="1915"/>
                </a:cubicBezTo>
                <a:cubicBezTo>
                  <a:pt x="1380" y="1299"/>
                  <a:pt x="2464" y="683"/>
                  <a:pt x="3388" y="215"/>
                </a:cubicBezTo>
                <a:cubicBezTo>
                  <a:pt x="3492" y="111"/>
                  <a:pt x="3450" y="1"/>
                  <a:pt x="335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"/>
          <p:cNvSpPr/>
          <p:nvPr/>
        </p:nvSpPr>
        <p:spPr>
          <a:xfrm>
            <a:off x="7964146" y="4329528"/>
            <a:ext cx="133754" cy="20611"/>
          </a:xfrm>
          <a:custGeom>
            <a:avLst/>
            <a:gdLst/>
            <a:ahLst/>
            <a:cxnLst/>
            <a:rect l="l" t="t" r="r" b="b"/>
            <a:pathLst>
              <a:path w="4004" h="617" extrusionOk="0">
                <a:moveTo>
                  <a:pt x="3696" y="1"/>
                </a:moveTo>
                <a:cubicBezTo>
                  <a:pt x="2624" y="148"/>
                  <a:pt x="1392" y="309"/>
                  <a:pt x="308" y="456"/>
                </a:cubicBezTo>
                <a:cubicBezTo>
                  <a:pt x="160" y="456"/>
                  <a:pt x="0" y="617"/>
                  <a:pt x="160" y="617"/>
                </a:cubicBezTo>
                <a:cubicBezTo>
                  <a:pt x="1392" y="456"/>
                  <a:pt x="2464" y="309"/>
                  <a:pt x="3696" y="148"/>
                </a:cubicBezTo>
                <a:cubicBezTo>
                  <a:pt x="3856" y="148"/>
                  <a:pt x="4004" y="1"/>
                  <a:pt x="369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"/>
          <p:cNvSpPr/>
          <p:nvPr/>
        </p:nvSpPr>
        <p:spPr>
          <a:xfrm>
            <a:off x="7403677" y="5633793"/>
            <a:ext cx="620765" cy="336388"/>
          </a:xfrm>
          <a:custGeom>
            <a:avLst/>
            <a:gdLst/>
            <a:ahLst/>
            <a:cxnLst/>
            <a:rect l="l" t="t" r="r" b="b"/>
            <a:pathLst>
              <a:path w="18583" h="10070" extrusionOk="0">
                <a:moveTo>
                  <a:pt x="18449" y="1"/>
                </a:moveTo>
                <a:cubicBezTo>
                  <a:pt x="18412" y="1"/>
                  <a:pt x="18365" y="20"/>
                  <a:pt x="18318" y="67"/>
                </a:cubicBezTo>
                <a:cubicBezTo>
                  <a:pt x="16630" y="831"/>
                  <a:pt x="15091" y="1447"/>
                  <a:pt x="13551" y="2223"/>
                </a:cubicBezTo>
                <a:cubicBezTo>
                  <a:pt x="13391" y="2223"/>
                  <a:pt x="13391" y="2223"/>
                  <a:pt x="13391" y="2371"/>
                </a:cubicBezTo>
                <a:lnTo>
                  <a:pt x="13391" y="9762"/>
                </a:lnTo>
                <a:lnTo>
                  <a:pt x="4460" y="9762"/>
                </a:lnTo>
                <a:cubicBezTo>
                  <a:pt x="4387" y="9762"/>
                  <a:pt x="4348" y="9771"/>
                  <a:pt x="4330" y="9783"/>
                </a:cubicBezTo>
                <a:lnTo>
                  <a:pt x="4330" y="9783"/>
                </a:lnTo>
                <a:cubicBezTo>
                  <a:pt x="4325" y="9776"/>
                  <a:pt x="4319" y="9770"/>
                  <a:pt x="4312" y="9762"/>
                </a:cubicBezTo>
                <a:cubicBezTo>
                  <a:pt x="3844" y="9306"/>
                  <a:pt x="3536" y="8838"/>
                  <a:pt x="3080" y="8222"/>
                </a:cubicBezTo>
                <a:cubicBezTo>
                  <a:pt x="2199" y="7200"/>
                  <a:pt x="1452" y="6166"/>
                  <a:pt x="583" y="5143"/>
                </a:cubicBezTo>
                <a:lnTo>
                  <a:pt x="12935" y="5143"/>
                </a:lnTo>
                <a:cubicBezTo>
                  <a:pt x="13083" y="5143"/>
                  <a:pt x="13243" y="4995"/>
                  <a:pt x="13083" y="4995"/>
                </a:cubicBezTo>
                <a:lnTo>
                  <a:pt x="309" y="4995"/>
                </a:lnTo>
                <a:cubicBezTo>
                  <a:pt x="309" y="4995"/>
                  <a:pt x="1" y="4995"/>
                  <a:pt x="148" y="5143"/>
                </a:cubicBezTo>
                <a:cubicBezTo>
                  <a:pt x="925" y="6227"/>
                  <a:pt x="1848" y="7298"/>
                  <a:pt x="2772" y="8382"/>
                </a:cubicBezTo>
                <a:cubicBezTo>
                  <a:pt x="3228" y="9146"/>
                  <a:pt x="3696" y="10070"/>
                  <a:pt x="4620" y="10070"/>
                </a:cubicBezTo>
                <a:lnTo>
                  <a:pt x="13551" y="10070"/>
                </a:lnTo>
                <a:cubicBezTo>
                  <a:pt x="13551" y="10070"/>
                  <a:pt x="13699" y="10070"/>
                  <a:pt x="13699" y="9922"/>
                </a:cubicBezTo>
                <a:lnTo>
                  <a:pt x="13699" y="2839"/>
                </a:lnTo>
                <a:lnTo>
                  <a:pt x="13699" y="2371"/>
                </a:lnTo>
                <a:cubicBezTo>
                  <a:pt x="14167" y="2063"/>
                  <a:pt x="14783" y="1915"/>
                  <a:pt x="15239" y="1607"/>
                </a:cubicBezTo>
                <a:lnTo>
                  <a:pt x="18478" y="215"/>
                </a:lnTo>
                <a:cubicBezTo>
                  <a:pt x="18582" y="111"/>
                  <a:pt x="18540" y="1"/>
                  <a:pt x="1844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"/>
          <p:cNvSpPr/>
          <p:nvPr/>
        </p:nvSpPr>
        <p:spPr>
          <a:xfrm>
            <a:off x="7490931" y="5965772"/>
            <a:ext cx="159676" cy="148452"/>
          </a:xfrm>
          <a:custGeom>
            <a:avLst/>
            <a:gdLst/>
            <a:ahLst/>
            <a:cxnLst/>
            <a:rect l="l" t="t" r="r" b="b"/>
            <a:pathLst>
              <a:path w="4780" h="4444" extrusionOk="0">
                <a:moveTo>
                  <a:pt x="2624" y="132"/>
                </a:moveTo>
                <a:cubicBezTo>
                  <a:pt x="3670" y="132"/>
                  <a:pt x="4282" y="1165"/>
                  <a:pt x="4311" y="2211"/>
                </a:cubicBezTo>
                <a:lnTo>
                  <a:pt x="4311" y="2211"/>
                </a:lnTo>
                <a:cubicBezTo>
                  <a:pt x="4278" y="3315"/>
                  <a:pt x="3500" y="4153"/>
                  <a:pt x="2431" y="4153"/>
                </a:cubicBezTo>
                <a:cubicBezTo>
                  <a:pt x="2341" y="4153"/>
                  <a:pt x="2249" y="4148"/>
                  <a:pt x="2156" y="4135"/>
                </a:cubicBezTo>
                <a:cubicBezTo>
                  <a:pt x="1232" y="4135"/>
                  <a:pt x="616" y="3211"/>
                  <a:pt x="468" y="2288"/>
                </a:cubicBezTo>
                <a:cubicBezTo>
                  <a:pt x="160" y="1056"/>
                  <a:pt x="1392" y="132"/>
                  <a:pt x="2624" y="132"/>
                </a:cubicBezTo>
                <a:close/>
                <a:moveTo>
                  <a:pt x="2439" y="1"/>
                </a:moveTo>
                <a:cubicBezTo>
                  <a:pt x="1268" y="1"/>
                  <a:pt x="81" y="735"/>
                  <a:pt x="0" y="2140"/>
                </a:cubicBezTo>
                <a:cubicBezTo>
                  <a:pt x="0" y="3372"/>
                  <a:pt x="1232" y="4443"/>
                  <a:pt x="2316" y="4443"/>
                </a:cubicBezTo>
                <a:cubicBezTo>
                  <a:pt x="3690" y="4443"/>
                  <a:pt x="4612" y="3526"/>
                  <a:pt x="4778" y="2156"/>
                </a:cubicBezTo>
                <a:lnTo>
                  <a:pt x="4778" y="2156"/>
                </a:lnTo>
                <a:cubicBezTo>
                  <a:pt x="4779" y="2151"/>
                  <a:pt x="4780" y="2145"/>
                  <a:pt x="4780" y="2140"/>
                </a:cubicBezTo>
                <a:lnTo>
                  <a:pt x="4780" y="2140"/>
                </a:lnTo>
                <a:cubicBezTo>
                  <a:pt x="4780" y="2140"/>
                  <a:pt x="4780" y="2140"/>
                  <a:pt x="4780" y="2140"/>
                </a:cubicBezTo>
                <a:cubicBezTo>
                  <a:pt x="4780" y="2137"/>
                  <a:pt x="4780" y="2134"/>
                  <a:pt x="4779" y="2131"/>
                </a:cubicBezTo>
                <a:lnTo>
                  <a:pt x="4779" y="2131"/>
                </a:lnTo>
                <a:cubicBezTo>
                  <a:pt x="4696" y="692"/>
                  <a:pt x="3575" y="1"/>
                  <a:pt x="243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"/>
          <p:cNvSpPr/>
          <p:nvPr/>
        </p:nvSpPr>
        <p:spPr>
          <a:xfrm>
            <a:off x="7761111" y="5965772"/>
            <a:ext cx="161914" cy="146648"/>
          </a:xfrm>
          <a:custGeom>
            <a:avLst/>
            <a:gdLst/>
            <a:ahLst/>
            <a:cxnLst/>
            <a:rect l="l" t="t" r="r" b="b"/>
            <a:pathLst>
              <a:path w="4847" h="4390" extrusionOk="0">
                <a:moveTo>
                  <a:pt x="2593" y="118"/>
                </a:moveTo>
                <a:cubicBezTo>
                  <a:pt x="2678" y="118"/>
                  <a:pt x="2764" y="123"/>
                  <a:pt x="2851" y="132"/>
                </a:cubicBezTo>
                <a:cubicBezTo>
                  <a:pt x="3751" y="288"/>
                  <a:pt x="4359" y="1310"/>
                  <a:pt x="4389" y="2217"/>
                </a:cubicBezTo>
                <a:lnTo>
                  <a:pt x="4389" y="2217"/>
                </a:lnTo>
                <a:cubicBezTo>
                  <a:pt x="4356" y="3272"/>
                  <a:pt x="3645" y="4189"/>
                  <a:pt x="2546" y="4189"/>
                </a:cubicBezTo>
                <a:cubicBezTo>
                  <a:pt x="2396" y="4189"/>
                  <a:pt x="2239" y="4172"/>
                  <a:pt x="2075" y="4135"/>
                </a:cubicBezTo>
                <a:cubicBezTo>
                  <a:pt x="1151" y="3988"/>
                  <a:pt x="695" y="3211"/>
                  <a:pt x="535" y="2288"/>
                </a:cubicBezTo>
                <a:cubicBezTo>
                  <a:pt x="246" y="1133"/>
                  <a:pt x="1311" y="118"/>
                  <a:pt x="2593" y="118"/>
                </a:cubicBezTo>
                <a:close/>
                <a:moveTo>
                  <a:pt x="2511" y="1"/>
                </a:moveTo>
                <a:cubicBezTo>
                  <a:pt x="1341" y="1"/>
                  <a:pt x="154" y="735"/>
                  <a:pt x="79" y="2140"/>
                </a:cubicBezTo>
                <a:cubicBezTo>
                  <a:pt x="0" y="3659"/>
                  <a:pt x="1123" y="4390"/>
                  <a:pt x="2300" y="4390"/>
                </a:cubicBezTo>
                <a:cubicBezTo>
                  <a:pt x="3506" y="4390"/>
                  <a:pt x="4767" y="3622"/>
                  <a:pt x="4846" y="2147"/>
                </a:cubicBezTo>
                <a:lnTo>
                  <a:pt x="4846" y="2147"/>
                </a:lnTo>
                <a:cubicBezTo>
                  <a:pt x="4846" y="2145"/>
                  <a:pt x="4846" y="2142"/>
                  <a:pt x="4846" y="2140"/>
                </a:cubicBezTo>
                <a:lnTo>
                  <a:pt x="4846" y="2140"/>
                </a:lnTo>
                <a:cubicBezTo>
                  <a:pt x="4846" y="2140"/>
                  <a:pt x="4846" y="2140"/>
                  <a:pt x="4846" y="2140"/>
                </a:cubicBezTo>
                <a:cubicBezTo>
                  <a:pt x="4846" y="2137"/>
                  <a:pt x="4846" y="2134"/>
                  <a:pt x="4846" y="2132"/>
                </a:cubicBezTo>
                <a:lnTo>
                  <a:pt x="4846" y="2132"/>
                </a:lnTo>
                <a:cubicBezTo>
                  <a:pt x="4769" y="692"/>
                  <a:pt x="3648" y="1"/>
                  <a:pt x="251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"/>
          <p:cNvSpPr/>
          <p:nvPr/>
        </p:nvSpPr>
        <p:spPr>
          <a:xfrm>
            <a:off x="7562919" y="5798413"/>
            <a:ext cx="65541" cy="174007"/>
          </a:xfrm>
          <a:custGeom>
            <a:avLst/>
            <a:gdLst/>
            <a:ahLst/>
            <a:cxnLst/>
            <a:rect l="l" t="t" r="r" b="b"/>
            <a:pathLst>
              <a:path w="1962" h="5209" extrusionOk="0">
                <a:moveTo>
                  <a:pt x="300" y="0"/>
                </a:moveTo>
                <a:cubicBezTo>
                  <a:pt x="154" y="0"/>
                  <a:pt x="1" y="110"/>
                  <a:pt x="1" y="215"/>
                </a:cubicBezTo>
                <a:cubicBezTo>
                  <a:pt x="617" y="1754"/>
                  <a:pt x="1085" y="3454"/>
                  <a:pt x="1541" y="5142"/>
                </a:cubicBezTo>
                <a:cubicBezTo>
                  <a:pt x="1541" y="5189"/>
                  <a:pt x="1581" y="5209"/>
                  <a:pt x="1635" y="5209"/>
                </a:cubicBezTo>
                <a:cubicBezTo>
                  <a:pt x="1762" y="5209"/>
                  <a:pt x="1961" y="5098"/>
                  <a:pt x="1849" y="4994"/>
                </a:cubicBezTo>
                <a:cubicBezTo>
                  <a:pt x="1393" y="3294"/>
                  <a:pt x="925" y="1754"/>
                  <a:pt x="469" y="67"/>
                </a:cubicBezTo>
                <a:cubicBezTo>
                  <a:pt x="422" y="19"/>
                  <a:pt x="362" y="0"/>
                  <a:pt x="3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"/>
          <p:cNvSpPr/>
          <p:nvPr/>
        </p:nvSpPr>
        <p:spPr>
          <a:xfrm>
            <a:off x="7706961" y="5796609"/>
            <a:ext cx="15667" cy="174508"/>
          </a:xfrm>
          <a:custGeom>
            <a:avLst/>
            <a:gdLst/>
            <a:ahLst/>
            <a:cxnLst/>
            <a:rect l="l" t="t" r="r" b="b"/>
            <a:pathLst>
              <a:path w="469" h="5224" extrusionOk="0">
                <a:moveTo>
                  <a:pt x="234" y="1"/>
                </a:moveTo>
                <a:cubicBezTo>
                  <a:pt x="117" y="1"/>
                  <a:pt x="0" y="41"/>
                  <a:pt x="0" y="121"/>
                </a:cubicBezTo>
                <a:lnTo>
                  <a:pt x="0" y="5048"/>
                </a:lnTo>
                <a:cubicBezTo>
                  <a:pt x="0" y="5177"/>
                  <a:pt x="83" y="5224"/>
                  <a:pt x="178" y="5224"/>
                </a:cubicBezTo>
                <a:cubicBezTo>
                  <a:pt x="310" y="5224"/>
                  <a:pt x="468" y="5134"/>
                  <a:pt x="468" y="5048"/>
                </a:cubicBezTo>
                <a:lnTo>
                  <a:pt x="468" y="121"/>
                </a:lnTo>
                <a:cubicBezTo>
                  <a:pt x="468" y="41"/>
                  <a:pt x="351" y="1"/>
                  <a:pt x="23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"/>
          <p:cNvSpPr/>
          <p:nvPr/>
        </p:nvSpPr>
        <p:spPr>
          <a:xfrm>
            <a:off x="7470353" y="5882927"/>
            <a:ext cx="396284" cy="4977"/>
          </a:xfrm>
          <a:custGeom>
            <a:avLst/>
            <a:gdLst/>
            <a:ahLst/>
            <a:cxnLst/>
            <a:rect l="l" t="t" r="r" b="b"/>
            <a:pathLst>
              <a:path w="11863" h="149" extrusionOk="0">
                <a:moveTo>
                  <a:pt x="308" y="0"/>
                </a:moveTo>
                <a:cubicBezTo>
                  <a:pt x="160" y="0"/>
                  <a:pt x="0" y="148"/>
                  <a:pt x="160" y="148"/>
                </a:cubicBezTo>
                <a:lnTo>
                  <a:pt x="11555" y="148"/>
                </a:lnTo>
                <a:cubicBezTo>
                  <a:pt x="11703" y="148"/>
                  <a:pt x="11863" y="0"/>
                  <a:pt x="1170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"/>
          <p:cNvSpPr/>
          <p:nvPr/>
        </p:nvSpPr>
        <p:spPr>
          <a:xfrm>
            <a:off x="8658330" y="3085335"/>
            <a:ext cx="807299" cy="423843"/>
          </a:xfrm>
          <a:custGeom>
            <a:avLst/>
            <a:gdLst/>
            <a:ahLst/>
            <a:cxnLst/>
            <a:rect l="l" t="t" r="r" b="b"/>
            <a:pathLst>
              <a:path w="24167" h="12688" extrusionOk="0">
                <a:moveTo>
                  <a:pt x="11906" y="297"/>
                </a:moveTo>
                <a:cubicBezTo>
                  <a:pt x="11988" y="297"/>
                  <a:pt x="12072" y="301"/>
                  <a:pt x="12156" y="308"/>
                </a:cubicBezTo>
                <a:cubicBezTo>
                  <a:pt x="14151" y="308"/>
                  <a:pt x="15691" y="2316"/>
                  <a:pt x="15383" y="4164"/>
                </a:cubicBezTo>
                <a:cubicBezTo>
                  <a:pt x="15383" y="4213"/>
                  <a:pt x="15401" y="4230"/>
                  <a:pt x="15425" y="4230"/>
                </a:cubicBezTo>
                <a:cubicBezTo>
                  <a:pt x="15472" y="4230"/>
                  <a:pt x="15543" y="4164"/>
                  <a:pt x="15543" y="4164"/>
                </a:cubicBezTo>
                <a:cubicBezTo>
                  <a:pt x="15589" y="4143"/>
                  <a:pt x="15636" y="4122"/>
                  <a:pt x="15682" y="4103"/>
                </a:cubicBezTo>
                <a:lnTo>
                  <a:pt x="15682" y="4103"/>
                </a:lnTo>
                <a:cubicBezTo>
                  <a:pt x="15688" y="4120"/>
                  <a:pt x="15691" y="4140"/>
                  <a:pt x="15691" y="4164"/>
                </a:cubicBezTo>
                <a:cubicBezTo>
                  <a:pt x="15694" y="4141"/>
                  <a:pt x="15697" y="4118"/>
                  <a:pt x="15699" y="4096"/>
                </a:cubicBezTo>
                <a:lnTo>
                  <a:pt x="15699" y="4096"/>
                </a:lnTo>
                <a:cubicBezTo>
                  <a:pt x="16258" y="3863"/>
                  <a:pt x="16846" y="3747"/>
                  <a:pt x="17421" y="3747"/>
                </a:cubicBezTo>
                <a:cubicBezTo>
                  <a:pt x="18548" y="3747"/>
                  <a:pt x="19622" y="4194"/>
                  <a:pt x="20310" y="5088"/>
                </a:cubicBezTo>
                <a:cubicBezTo>
                  <a:pt x="21087" y="6012"/>
                  <a:pt x="20926" y="7699"/>
                  <a:pt x="20471" y="8783"/>
                </a:cubicBezTo>
                <a:cubicBezTo>
                  <a:pt x="20391" y="8857"/>
                  <a:pt x="20427" y="8894"/>
                  <a:pt x="20484" y="8894"/>
                </a:cubicBezTo>
                <a:cubicBezTo>
                  <a:pt x="20541" y="8894"/>
                  <a:pt x="20618" y="8857"/>
                  <a:pt x="20618" y="8783"/>
                </a:cubicBezTo>
                <a:cubicBezTo>
                  <a:pt x="20644" y="8777"/>
                  <a:pt x="20670" y="8771"/>
                  <a:pt x="20697" y="8765"/>
                </a:cubicBezTo>
                <a:lnTo>
                  <a:pt x="20697" y="8765"/>
                </a:lnTo>
                <a:cubicBezTo>
                  <a:pt x="20718" y="8776"/>
                  <a:pt x="20744" y="8783"/>
                  <a:pt x="20779" y="8783"/>
                </a:cubicBezTo>
                <a:cubicBezTo>
                  <a:pt x="20784" y="8770"/>
                  <a:pt x="20790" y="8757"/>
                  <a:pt x="20796" y="8743"/>
                </a:cubicBezTo>
                <a:lnTo>
                  <a:pt x="20796" y="8743"/>
                </a:lnTo>
                <a:cubicBezTo>
                  <a:pt x="21016" y="8700"/>
                  <a:pt x="21240" y="8676"/>
                  <a:pt x="21459" y="8676"/>
                </a:cubicBezTo>
                <a:cubicBezTo>
                  <a:pt x="22421" y="8676"/>
                  <a:pt x="23311" y="9129"/>
                  <a:pt x="23550" y="10323"/>
                </a:cubicBezTo>
                <a:cubicBezTo>
                  <a:pt x="23858" y="12171"/>
                  <a:pt x="20926" y="12319"/>
                  <a:pt x="19695" y="12479"/>
                </a:cubicBezTo>
                <a:lnTo>
                  <a:pt x="3989" y="12479"/>
                </a:lnTo>
                <a:cubicBezTo>
                  <a:pt x="3373" y="12479"/>
                  <a:pt x="2757" y="12479"/>
                  <a:pt x="2301" y="12319"/>
                </a:cubicBezTo>
                <a:cubicBezTo>
                  <a:pt x="1525" y="12171"/>
                  <a:pt x="761" y="11703"/>
                  <a:pt x="601" y="10939"/>
                </a:cubicBezTo>
                <a:cubicBezTo>
                  <a:pt x="34" y="9523"/>
                  <a:pt x="1031" y="7971"/>
                  <a:pt x="2518" y="7971"/>
                </a:cubicBezTo>
                <a:cubicBezTo>
                  <a:pt x="2647" y="7971"/>
                  <a:pt x="2781" y="7983"/>
                  <a:pt x="2917" y="8007"/>
                </a:cubicBezTo>
                <a:cubicBezTo>
                  <a:pt x="2917" y="8007"/>
                  <a:pt x="3225" y="8007"/>
                  <a:pt x="3065" y="7859"/>
                </a:cubicBezTo>
                <a:cubicBezTo>
                  <a:pt x="3055" y="7816"/>
                  <a:pt x="3046" y="7772"/>
                  <a:pt x="3038" y="7729"/>
                </a:cubicBezTo>
                <a:lnTo>
                  <a:pt x="3038" y="7729"/>
                </a:lnTo>
                <a:cubicBezTo>
                  <a:pt x="3046" y="7719"/>
                  <a:pt x="3055" y="7710"/>
                  <a:pt x="3065" y="7699"/>
                </a:cubicBezTo>
                <a:cubicBezTo>
                  <a:pt x="3053" y="7697"/>
                  <a:pt x="3042" y="7695"/>
                  <a:pt x="3031" y="7693"/>
                </a:cubicBezTo>
                <a:lnTo>
                  <a:pt x="3031" y="7693"/>
                </a:lnTo>
                <a:cubicBezTo>
                  <a:pt x="2782" y="6358"/>
                  <a:pt x="3101" y="5045"/>
                  <a:pt x="3989" y="4004"/>
                </a:cubicBezTo>
                <a:cubicBezTo>
                  <a:pt x="4694" y="3306"/>
                  <a:pt x="5724" y="3063"/>
                  <a:pt x="6737" y="3063"/>
                </a:cubicBezTo>
                <a:cubicBezTo>
                  <a:pt x="7280" y="3063"/>
                  <a:pt x="7819" y="3133"/>
                  <a:pt x="8300" y="3240"/>
                </a:cubicBezTo>
                <a:lnTo>
                  <a:pt x="8460" y="3080"/>
                </a:lnTo>
                <a:cubicBezTo>
                  <a:pt x="9046" y="1616"/>
                  <a:pt x="10321" y="297"/>
                  <a:pt x="11906" y="297"/>
                </a:cubicBezTo>
                <a:close/>
                <a:moveTo>
                  <a:pt x="11848" y="0"/>
                </a:moveTo>
                <a:cubicBezTo>
                  <a:pt x="10219" y="154"/>
                  <a:pt x="8885" y="1426"/>
                  <a:pt x="8234" y="2887"/>
                </a:cubicBezTo>
                <a:lnTo>
                  <a:pt x="8234" y="2887"/>
                </a:lnTo>
                <a:cubicBezTo>
                  <a:pt x="7857" y="2818"/>
                  <a:pt x="7462" y="2782"/>
                  <a:pt x="7064" y="2782"/>
                </a:cubicBezTo>
                <a:cubicBezTo>
                  <a:pt x="6039" y="2782"/>
                  <a:pt x="4988" y="3019"/>
                  <a:pt x="4149" y="3548"/>
                </a:cubicBezTo>
                <a:cubicBezTo>
                  <a:pt x="2822" y="4428"/>
                  <a:pt x="2480" y="6282"/>
                  <a:pt x="2717" y="7659"/>
                </a:cubicBezTo>
                <a:lnTo>
                  <a:pt x="2717" y="7659"/>
                </a:lnTo>
                <a:cubicBezTo>
                  <a:pt x="2677" y="7657"/>
                  <a:pt x="2637" y="7656"/>
                  <a:pt x="2596" y="7656"/>
                </a:cubicBezTo>
                <a:cubicBezTo>
                  <a:pt x="1128" y="7656"/>
                  <a:pt x="0" y="8942"/>
                  <a:pt x="145" y="10471"/>
                </a:cubicBezTo>
                <a:cubicBezTo>
                  <a:pt x="145" y="11703"/>
                  <a:pt x="1377" y="12627"/>
                  <a:pt x="2449" y="12627"/>
                </a:cubicBezTo>
                <a:lnTo>
                  <a:pt x="15235" y="12627"/>
                </a:lnTo>
                <a:cubicBezTo>
                  <a:pt x="16264" y="12627"/>
                  <a:pt x="17356" y="12688"/>
                  <a:pt x="18455" y="12688"/>
                </a:cubicBezTo>
                <a:cubicBezTo>
                  <a:pt x="19818" y="12688"/>
                  <a:pt x="21191" y="12594"/>
                  <a:pt x="22466" y="12171"/>
                </a:cubicBezTo>
                <a:cubicBezTo>
                  <a:pt x="23390" y="11703"/>
                  <a:pt x="24166" y="10779"/>
                  <a:pt x="23698" y="9707"/>
                </a:cubicBezTo>
                <a:cubicBezTo>
                  <a:pt x="23369" y="8819"/>
                  <a:pt x="22477" y="8488"/>
                  <a:pt x="21598" y="8488"/>
                </a:cubicBezTo>
                <a:cubicBezTo>
                  <a:pt x="21350" y="8488"/>
                  <a:pt x="21103" y="8514"/>
                  <a:pt x="20870" y="8562"/>
                </a:cubicBezTo>
                <a:lnTo>
                  <a:pt x="20870" y="8562"/>
                </a:lnTo>
                <a:cubicBezTo>
                  <a:pt x="21391" y="7215"/>
                  <a:pt x="21338" y="5639"/>
                  <a:pt x="20310" y="4472"/>
                </a:cubicBezTo>
                <a:cubicBezTo>
                  <a:pt x="19621" y="3783"/>
                  <a:pt x="18643" y="3479"/>
                  <a:pt x="17673" y="3479"/>
                </a:cubicBezTo>
                <a:cubicBezTo>
                  <a:pt x="16980" y="3479"/>
                  <a:pt x="16291" y="3634"/>
                  <a:pt x="15716" y="3914"/>
                </a:cubicBezTo>
                <a:lnTo>
                  <a:pt x="15716" y="3914"/>
                </a:lnTo>
                <a:cubicBezTo>
                  <a:pt x="15854" y="1717"/>
                  <a:pt x="13925" y="0"/>
                  <a:pt x="1184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"/>
          <p:cNvSpPr/>
          <p:nvPr/>
        </p:nvSpPr>
        <p:spPr>
          <a:xfrm>
            <a:off x="8540750" y="1505169"/>
            <a:ext cx="807299" cy="420903"/>
          </a:xfrm>
          <a:custGeom>
            <a:avLst/>
            <a:gdLst/>
            <a:ahLst/>
            <a:cxnLst/>
            <a:rect l="l" t="t" r="r" b="b"/>
            <a:pathLst>
              <a:path w="24167" h="12600" extrusionOk="0">
                <a:moveTo>
                  <a:pt x="12303" y="169"/>
                </a:moveTo>
                <a:cubicBezTo>
                  <a:pt x="14151" y="317"/>
                  <a:pt x="15691" y="2165"/>
                  <a:pt x="15383" y="4012"/>
                </a:cubicBezTo>
                <a:cubicBezTo>
                  <a:pt x="15383" y="4172"/>
                  <a:pt x="15543" y="4172"/>
                  <a:pt x="15691" y="4172"/>
                </a:cubicBezTo>
                <a:cubicBezTo>
                  <a:pt x="16283" y="3817"/>
                  <a:pt x="16945" y="3644"/>
                  <a:pt x="17605" y="3644"/>
                </a:cubicBezTo>
                <a:cubicBezTo>
                  <a:pt x="18661" y="3644"/>
                  <a:pt x="19713" y="4087"/>
                  <a:pt x="20471" y="4936"/>
                </a:cubicBezTo>
                <a:cubicBezTo>
                  <a:pt x="21234" y="6020"/>
                  <a:pt x="20926" y="7560"/>
                  <a:pt x="20471" y="8632"/>
                </a:cubicBezTo>
                <a:cubicBezTo>
                  <a:pt x="20471" y="8792"/>
                  <a:pt x="20618" y="8792"/>
                  <a:pt x="20618" y="8792"/>
                </a:cubicBezTo>
                <a:cubicBezTo>
                  <a:pt x="20927" y="8674"/>
                  <a:pt x="21256" y="8616"/>
                  <a:pt x="21577" y="8616"/>
                </a:cubicBezTo>
                <a:cubicBezTo>
                  <a:pt x="22536" y="8616"/>
                  <a:pt x="23430" y="9138"/>
                  <a:pt x="23550" y="10171"/>
                </a:cubicBezTo>
                <a:cubicBezTo>
                  <a:pt x="23858" y="12019"/>
                  <a:pt x="20926" y="12327"/>
                  <a:pt x="19695" y="12327"/>
                </a:cubicBezTo>
                <a:lnTo>
                  <a:pt x="2301" y="12327"/>
                </a:lnTo>
                <a:cubicBezTo>
                  <a:pt x="1525" y="12019"/>
                  <a:pt x="909" y="11563"/>
                  <a:pt x="601" y="10787"/>
                </a:cubicBezTo>
                <a:cubicBezTo>
                  <a:pt x="31" y="9511"/>
                  <a:pt x="1180" y="7834"/>
                  <a:pt x="2574" y="7834"/>
                </a:cubicBezTo>
                <a:cubicBezTo>
                  <a:pt x="2633" y="7834"/>
                  <a:pt x="2692" y="7837"/>
                  <a:pt x="2752" y="7843"/>
                </a:cubicBezTo>
                <a:lnTo>
                  <a:pt x="2752" y="7843"/>
                </a:lnTo>
                <a:cubicBezTo>
                  <a:pt x="2753" y="7851"/>
                  <a:pt x="2755" y="7860"/>
                  <a:pt x="2757" y="7868"/>
                </a:cubicBezTo>
                <a:cubicBezTo>
                  <a:pt x="2764" y="7860"/>
                  <a:pt x="2772" y="7853"/>
                  <a:pt x="2780" y="7846"/>
                </a:cubicBezTo>
                <a:lnTo>
                  <a:pt x="2780" y="7846"/>
                </a:lnTo>
                <a:cubicBezTo>
                  <a:pt x="2825" y="7851"/>
                  <a:pt x="2871" y="7859"/>
                  <a:pt x="2917" y="7868"/>
                </a:cubicBezTo>
                <a:cubicBezTo>
                  <a:pt x="2917" y="7868"/>
                  <a:pt x="3225" y="7868"/>
                  <a:pt x="3225" y="7708"/>
                </a:cubicBezTo>
                <a:cubicBezTo>
                  <a:pt x="2757" y="6476"/>
                  <a:pt x="3065" y="4936"/>
                  <a:pt x="4149" y="4012"/>
                </a:cubicBezTo>
                <a:cubicBezTo>
                  <a:pt x="4805" y="3251"/>
                  <a:pt x="5929" y="2949"/>
                  <a:pt x="7019" y="2949"/>
                </a:cubicBezTo>
                <a:cubicBezTo>
                  <a:pt x="7463" y="2949"/>
                  <a:pt x="7901" y="2999"/>
                  <a:pt x="8300" y="3088"/>
                </a:cubicBezTo>
                <a:cubicBezTo>
                  <a:pt x="8300" y="3088"/>
                  <a:pt x="8460" y="3088"/>
                  <a:pt x="8608" y="2941"/>
                </a:cubicBezTo>
                <a:cubicBezTo>
                  <a:pt x="9224" y="1401"/>
                  <a:pt x="10456" y="169"/>
                  <a:pt x="12303" y="169"/>
                </a:cubicBezTo>
                <a:close/>
                <a:moveTo>
                  <a:pt x="12091" y="1"/>
                </a:moveTo>
                <a:cubicBezTo>
                  <a:pt x="12010" y="1"/>
                  <a:pt x="11929" y="3"/>
                  <a:pt x="11848" y="9"/>
                </a:cubicBezTo>
                <a:cubicBezTo>
                  <a:pt x="10171" y="9"/>
                  <a:pt x="8805" y="1508"/>
                  <a:pt x="8177" y="2885"/>
                </a:cubicBezTo>
                <a:lnTo>
                  <a:pt x="8177" y="2885"/>
                </a:lnTo>
                <a:cubicBezTo>
                  <a:pt x="7823" y="2823"/>
                  <a:pt x="7461" y="2791"/>
                  <a:pt x="7099" y="2791"/>
                </a:cubicBezTo>
                <a:cubicBezTo>
                  <a:pt x="6118" y="2791"/>
                  <a:pt x="5136" y="3028"/>
                  <a:pt x="4297" y="3557"/>
                </a:cubicBezTo>
                <a:cubicBezTo>
                  <a:pt x="2976" y="4288"/>
                  <a:pt x="2490" y="6159"/>
                  <a:pt x="2721" y="7668"/>
                </a:cubicBezTo>
                <a:lnTo>
                  <a:pt x="2721" y="7668"/>
                </a:lnTo>
                <a:cubicBezTo>
                  <a:pt x="2680" y="7666"/>
                  <a:pt x="2638" y="7665"/>
                  <a:pt x="2596" y="7665"/>
                </a:cubicBezTo>
                <a:cubicBezTo>
                  <a:pt x="1128" y="7665"/>
                  <a:pt x="0" y="8951"/>
                  <a:pt x="145" y="10479"/>
                </a:cubicBezTo>
                <a:cubicBezTo>
                  <a:pt x="145" y="11563"/>
                  <a:pt x="1377" y="12487"/>
                  <a:pt x="2449" y="12487"/>
                </a:cubicBezTo>
                <a:lnTo>
                  <a:pt x="15235" y="12487"/>
                </a:lnTo>
                <a:cubicBezTo>
                  <a:pt x="16379" y="12487"/>
                  <a:pt x="17602" y="12600"/>
                  <a:pt x="18826" y="12600"/>
                </a:cubicBezTo>
                <a:cubicBezTo>
                  <a:pt x="20066" y="12600"/>
                  <a:pt x="21307" y="12484"/>
                  <a:pt x="22466" y="12019"/>
                </a:cubicBezTo>
                <a:cubicBezTo>
                  <a:pt x="23550" y="11711"/>
                  <a:pt x="24166" y="10640"/>
                  <a:pt x="23858" y="9556"/>
                </a:cubicBezTo>
                <a:cubicBezTo>
                  <a:pt x="23546" y="8734"/>
                  <a:pt x="22692" y="8395"/>
                  <a:pt x="21836" y="8395"/>
                </a:cubicBezTo>
                <a:cubicBezTo>
                  <a:pt x="21482" y="8395"/>
                  <a:pt x="21127" y="8453"/>
                  <a:pt x="20810" y="8559"/>
                </a:cubicBezTo>
                <a:lnTo>
                  <a:pt x="20810" y="8559"/>
                </a:lnTo>
                <a:cubicBezTo>
                  <a:pt x="21399" y="7193"/>
                  <a:pt x="21521" y="5533"/>
                  <a:pt x="20310" y="4480"/>
                </a:cubicBezTo>
                <a:cubicBezTo>
                  <a:pt x="19711" y="3791"/>
                  <a:pt x="18722" y="3488"/>
                  <a:pt x="17725" y="3488"/>
                </a:cubicBezTo>
                <a:cubicBezTo>
                  <a:pt x="17009" y="3488"/>
                  <a:pt x="16289" y="3644"/>
                  <a:pt x="15707" y="3927"/>
                </a:cubicBezTo>
                <a:lnTo>
                  <a:pt x="15707" y="3927"/>
                </a:lnTo>
                <a:cubicBezTo>
                  <a:pt x="16091" y="1750"/>
                  <a:pt x="14135" y="1"/>
                  <a:pt x="1209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"/>
          <p:cNvSpPr/>
          <p:nvPr/>
        </p:nvSpPr>
        <p:spPr>
          <a:xfrm>
            <a:off x="7604074" y="-207172"/>
            <a:ext cx="586425" cy="442382"/>
          </a:xfrm>
          <a:custGeom>
            <a:avLst/>
            <a:gdLst/>
            <a:ahLst/>
            <a:cxnLst/>
            <a:rect l="l" t="t" r="r" b="b"/>
            <a:pathLst>
              <a:path w="17555" h="13243" extrusionOk="0">
                <a:moveTo>
                  <a:pt x="720" y="202"/>
                </a:moveTo>
                <a:cubicBezTo>
                  <a:pt x="827" y="202"/>
                  <a:pt x="956" y="241"/>
                  <a:pt x="1085" y="308"/>
                </a:cubicBezTo>
                <a:cubicBezTo>
                  <a:pt x="1087" y="308"/>
                  <a:pt x="1089" y="308"/>
                  <a:pt x="1091" y="308"/>
                </a:cubicBezTo>
                <a:lnTo>
                  <a:pt x="1091" y="308"/>
                </a:lnTo>
                <a:cubicBezTo>
                  <a:pt x="1233" y="4254"/>
                  <a:pt x="1235" y="8058"/>
                  <a:pt x="1393" y="11850"/>
                </a:cubicBezTo>
                <a:cubicBezTo>
                  <a:pt x="1393" y="12010"/>
                  <a:pt x="1393" y="12010"/>
                  <a:pt x="1541" y="12010"/>
                </a:cubicBezTo>
                <a:cubicBezTo>
                  <a:pt x="5037" y="11897"/>
                  <a:pt x="8614" y="11789"/>
                  <a:pt x="12210" y="11789"/>
                </a:cubicBezTo>
                <a:cubicBezTo>
                  <a:pt x="13682" y="11789"/>
                  <a:pt x="15157" y="11807"/>
                  <a:pt x="16631" y="11850"/>
                </a:cubicBezTo>
                <a:cubicBezTo>
                  <a:pt x="17246" y="12010"/>
                  <a:pt x="17099" y="12010"/>
                  <a:pt x="17099" y="12626"/>
                </a:cubicBezTo>
                <a:cubicBezTo>
                  <a:pt x="17099" y="12813"/>
                  <a:pt x="17099" y="12898"/>
                  <a:pt x="17109" y="12934"/>
                </a:cubicBezTo>
                <a:lnTo>
                  <a:pt x="13711" y="12934"/>
                </a:lnTo>
                <a:cubicBezTo>
                  <a:pt x="10471" y="12934"/>
                  <a:pt x="7244" y="13082"/>
                  <a:pt x="4004" y="13082"/>
                </a:cubicBezTo>
                <a:cubicBezTo>
                  <a:pt x="3542" y="13008"/>
                  <a:pt x="3003" y="13008"/>
                  <a:pt x="2464" y="13008"/>
                </a:cubicBezTo>
                <a:cubicBezTo>
                  <a:pt x="1925" y="13008"/>
                  <a:pt x="1387" y="13008"/>
                  <a:pt x="925" y="12934"/>
                </a:cubicBezTo>
                <a:cubicBezTo>
                  <a:pt x="777" y="12934"/>
                  <a:pt x="777" y="9855"/>
                  <a:pt x="777" y="9547"/>
                </a:cubicBezTo>
                <a:cubicBezTo>
                  <a:pt x="617" y="7539"/>
                  <a:pt x="617" y="5543"/>
                  <a:pt x="469" y="3535"/>
                </a:cubicBezTo>
                <a:lnTo>
                  <a:pt x="469" y="1232"/>
                </a:lnTo>
                <a:lnTo>
                  <a:pt x="469" y="456"/>
                </a:lnTo>
                <a:cubicBezTo>
                  <a:pt x="469" y="277"/>
                  <a:pt x="573" y="202"/>
                  <a:pt x="720" y="202"/>
                </a:cubicBezTo>
                <a:close/>
                <a:moveTo>
                  <a:pt x="694" y="0"/>
                </a:moveTo>
                <a:cubicBezTo>
                  <a:pt x="306" y="0"/>
                  <a:pt x="161" y="240"/>
                  <a:pt x="161" y="764"/>
                </a:cubicBezTo>
                <a:cubicBezTo>
                  <a:pt x="1" y="1995"/>
                  <a:pt x="161" y="3387"/>
                  <a:pt x="161" y="4619"/>
                </a:cubicBezTo>
                <a:cubicBezTo>
                  <a:pt x="309" y="7391"/>
                  <a:pt x="309" y="10163"/>
                  <a:pt x="617" y="12934"/>
                </a:cubicBezTo>
                <a:cubicBezTo>
                  <a:pt x="617" y="13242"/>
                  <a:pt x="1085" y="13242"/>
                  <a:pt x="1393" y="13242"/>
                </a:cubicBezTo>
                <a:lnTo>
                  <a:pt x="14475" y="13242"/>
                </a:lnTo>
                <a:cubicBezTo>
                  <a:pt x="15399" y="13242"/>
                  <a:pt x="16323" y="13242"/>
                  <a:pt x="17246" y="13082"/>
                </a:cubicBezTo>
                <a:cubicBezTo>
                  <a:pt x="17246" y="13082"/>
                  <a:pt x="17407" y="13082"/>
                  <a:pt x="17407" y="12934"/>
                </a:cubicBezTo>
                <a:cubicBezTo>
                  <a:pt x="17554" y="12010"/>
                  <a:pt x="17554" y="11702"/>
                  <a:pt x="16791" y="11702"/>
                </a:cubicBezTo>
                <a:cubicBezTo>
                  <a:pt x="15559" y="11542"/>
                  <a:pt x="14475" y="11542"/>
                  <a:pt x="13403" y="11542"/>
                </a:cubicBezTo>
                <a:cubicBezTo>
                  <a:pt x="10163" y="11542"/>
                  <a:pt x="6936" y="11702"/>
                  <a:pt x="3856" y="11702"/>
                </a:cubicBezTo>
                <a:lnTo>
                  <a:pt x="1701" y="11702"/>
                </a:lnTo>
                <a:lnTo>
                  <a:pt x="1701" y="11394"/>
                </a:lnTo>
                <a:lnTo>
                  <a:pt x="1701" y="9694"/>
                </a:lnTo>
                <a:cubicBezTo>
                  <a:pt x="1541" y="6615"/>
                  <a:pt x="1541" y="3695"/>
                  <a:pt x="1393" y="764"/>
                </a:cubicBezTo>
                <a:lnTo>
                  <a:pt x="1393" y="203"/>
                </a:lnTo>
                <a:lnTo>
                  <a:pt x="1393" y="203"/>
                </a:lnTo>
                <a:cubicBezTo>
                  <a:pt x="1438" y="173"/>
                  <a:pt x="1451" y="148"/>
                  <a:pt x="1393" y="148"/>
                </a:cubicBezTo>
                <a:cubicBezTo>
                  <a:pt x="1393" y="74"/>
                  <a:pt x="1316" y="37"/>
                  <a:pt x="1239" y="37"/>
                </a:cubicBezTo>
                <a:cubicBezTo>
                  <a:pt x="1198" y="37"/>
                  <a:pt x="1157" y="47"/>
                  <a:pt x="1128" y="68"/>
                </a:cubicBezTo>
                <a:lnTo>
                  <a:pt x="1128" y="68"/>
                </a:lnTo>
                <a:cubicBezTo>
                  <a:pt x="958" y="23"/>
                  <a:pt x="814" y="0"/>
                  <a:pt x="69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"/>
          <p:cNvSpPr/>
          <p:nvPr/>
        </p:nvSpPr>
        <p:spPr>
          <a:xfrm>
            <a:off x="7703854" y="19114"/>
            <a:ext cx="70217" cy="138731"/>
          </a:xfrm>
          <a:custGeom>
            <a:avLst/>
            <a:gdLst/>
            <a:ahLst/>
            <a:cxnLst/>
            <a:rect l="l" t="t" r="r" b="b"/>
            <a:pathLst>
              <a:path w="2102" h="4153" extrusionOk="0">
                <a:moveTo>
                  <a:pt x="1255" y="106"/>
                </a:moveTo>
                <a:cubicBezTo>
                  <a:pt x="1392" y="106"/>
                  <a:pt x="1485" y="160"/>
                  <a:pt x="1485" y="309"/>
                </a:cubicBezTo>
                <a:cubicBezTo>
                  <a:pt x="1633" y="617"/>
                  <a:pt x="1633" y="1073"/>
                  <a:pt x="1633" y="1541"/>
                </a:cubicBezTo>
                <a:lnTo>
                  <a:pt x="1633" y="3951"/>
                </a:lnTo>
                <a:lnTo>
                  <a:pt x="1633" y="3951"/>
                </a:lnTo>
                <a:cubicBezTo>
                  <a:pt x="1458" y="3994"/>
                  <a:pt x="1252" y="4024"/>
                  <a:pt x="1066" y="4024"/>
                </a:cubicBezTo>
                <a:cubicBezTo>
                  <a:pt x="828" y="4024"/>
                  <a:pt x="624" y="3976"/>
                  <a:pt x="561" y="3844"/>
                </a:cubicBezTo>
                <a:cubicBezTo>
                  <a:pt x="401" y="3536"/>
                  <a:pt x="401" y="3081"/>
                  <a:pt x="401" y="2773"/>
                </a:cubicBezTo>
                <a:lnTo>
                  <a:pt x="401" y="386"/>
                </a:lnTo>
                <a:lnTo>
                  <a:pt x="401" y="386"/>
                </a:lnTo>
                <a:cubicBezTo>
                  <a:pt x="645" y="270"/>
                  <a:pt x="1016" y="106"/>
                  <a:pt x="1255" y="106"/>
                </a:cubicBezTo>
                <a:close/>
                <a:moveTo>
                  <a:pt x="1633" y="1"/>
                </a:moveTo>
                <a:cubicBezTo>
                  <a:pt x="1177" y="1"/>
                  <a:pt x="561" y="149"/>
                  <a:pt x="93" y="309"/>
                </a:cubicBezTo>
                <a:cubicBezTo>
                  <a:pt x="1" y="401"/>
                  <a:pt x="24" y="436"/>
                  <a:pt x="94" y="449"/>
                </a:cubicBezTo>
                <a:lnTo>
                  <a:pt x="94" y="449"/>
                </a:lnTo>
                <a:cubicBezTo>
                  <a:pt x="93" y="452"/>
                  <a:pt x="93" y="454"/>
                  <a:pt x="93" y="457"/>
                </a:cubicBezTo>
                <a:lnTo>
                  <a:pt x="93" y="3389"/>
                </a:lnTo>
                <a:cubicBezTo>
                  <a:pt x="93" y="3536"/>
                  <a:pt x="93" y="4004"/>
                  <a:pt x="401" y="4152"/>
                </a:cubicBezTo>
                <a:cubicBezTo>
                  <a:pt x="869" y="4152"/>
                  <a:pt x="1325" y="4152"/>
                  <a:pt x="1793" y="4004"/>
                </a:cubicBezTo>
                <a:lnTo>
                  <a:pt x="2101" y="4004"/>
                </a:lnTo>
                <a:cubicBezTo>
                  <a:pt x="2101" y="2773"/>
                  <a:pt x="1941" y="1689"/>
                  <a:pt x="1941" y="617"/>
                </a:cubicBezTo>
                <a:cubicBezTo>
                  <a:pt x="1941" y="309"/>
                  <a:pt x="1941" y="1"/>
                  <a:pt x="163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"/>
          <p:cNvSpPr/>
          <p:nvPr/>
        </p:nvSpPr>
        <p:spPr>
          <a:xfrm>
            <a:off x="7817031" y="-49367"/>
            <a:ext cx="64839" cy="202267"/>
          </a:xfrm>
          <a:custGeom>
            <a:avLst/>
            <a:gdLst/>
            <a:ahLst/>
            <a:cxnLst/>
            <a:rect l="l" t="t" r="r" b="b"/>
            <a:pathLst>
              <a:path w="1941" h="6055" extrusionOk="0">
                <a:moveTo>
                  <a:pt x="1020" y="314"/>
                </a:moveTo>
                <a:cubicBezTo>
                  <a:pt x="1211" y="314"/>
                  <a:pt x="1325" y="431"/>
                  <a:pt x="1325" y="819"/>
                </a:cubicBezTo>
                <a:cubicBezTo>
                  <a:pt x="1485" y="1435"/>
                  <a:pt x="1485" y="2199"/>
                  <a:pt x="1485" y="2815"/>
                </a:cubicBezTo>
                <a:lnTo>
                  <a:pt x="1485" y="5746"/>
                </a:lnTo>
                <a:lnTo>
                  <a:pt x="401" y="5746"/>
                </a:lnTo>
                <a:lnTo>
                  <a:pt x="401" y="4207"/>
                </a:lnTo>
                <a:lnTo>
                  <a:pt x="401" y="511"/>
                </a:lnTo>
                <a:cubicBezTo>
                  <a:pt x="401" y="497"/>
                  <a:pt x="398" y="484"/>
                  <a:pt x="394" y="472"/>
                </a:cubicBezTo>
                <a:lnTo>
                  <a:pt x="394" y="472"/>
                </a:lnTo>
                <a:cubicBezTo>
                  <a:pt x="642" y="398"/>
                  <a:pt x="859" y="314"/>
                  <a:pt x="1020" y="314"/>
                </a:cubicBezTo>
                <a:close/>
                <a:moveTo>
                  <a:pt x="1192" y="0"/>
                </a:moveTo>
                <a:cubicBezTo>
                  <a:pt x="800" y="0"/>
                  <a:pt x="303" y="250"/>
                  <a:pt x="93" y="351"/>
                </a:cubicBezTo>
                <a:cubicBezTo>
                  <a:pt x="1" y="451"/>
                  <a:pt x="24" y="546"/>
                  <a:pt x="93" y="568"/>
                </a:cubicBezTo>
                <a:lnTo>
                  <a:pt x="93" y="568"/>
                </a:lnTo>
                <a:lnTo>
                  <a:pt x="93" y="3283"/>
                </a:lnTo>
                <a:cubicBezTo>
                  <a:pt x="93" y="4047"/>
                  <a:pt x="253" y="5131"/>
                  <a:pt x="93" y="5894"/>
                </a:cubicBezTo>
                <a:lnTo>
                  <a:pt x="93" y="6054"/>
                </a:lnTo>
                <a:lnTo>
                  <a:pt x="1633" y="6054"/>
                </a:lnTo>
                <a:cubicBezTo>
                  <a:pt x="1633" y="6054"/>
                  <a:pt x="1793" y="6054"/>
                  <a:pt x="1793" y="5894"/>
                </a:cubicBezTo>
                <a:lnTo>
                  <a:pt x="1793" y="1743"/>
                </a:lnTo>
                <a:cubicBezTo>
                  <a:pt x="1793" y="1435"/>
                  <a:pt x="1941" y="511"/>
                  <a:pt x="1633" y="203"/>
                </a:cubicBezTo>
                <a:cubicBezTo>
                  <a:pt x="1535" y="54"/>
                  <a:pt x="1375" y="0"/>
                  <a:pt x="119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"/>
          <p:cNvSpPr/>
          <p:nvPr/>
        </p:nvSpPr>
        <p:spPr>
          <a:xfrm>
            <a:off x="7922991" y="-90354"/>
            <a:ext cx="67111" cy="245827"/>
          </a:xfrm>
          <a:custGeom>
            <a:avLst/>
            <a:gdLst/>
            <a:ahLst/>
            <a:cxnLst/>
            <a:rect l="l" t="t" r="r" b="b"/>
            <a:pathLst>
              <a:path w="2009" h="7359" extrusionOk="0">
                <a:moveTo>
                  <a:pt x="1311" y="112"/>
                </a:moveTo>
                <a:cubicBezTo>
                  <a:pt x="1361" y="112"/>
                  <a:pt x="1392" y="137"/>
                  <a:pt x="1392" y="198"/>
                </a:cubicBezTo>
                <a:cubicBezTo>
                  <a:pt x="1540" y="506"/>
                  <a:pt x="1540" y="814"/>
                  <a:pt x="1540" y="962"/>
                </a:cubicBezTo>
                <a:lnTo>
                  <a:pt x="1540" y="3426"/>
                </a:lnTo>
                <a:cubicBezTo>
                  <a:pt x="1540" y="4643"/>
                  <a:pt x="1396" y="5861"/>
                  <a:pt x="1393" y="7079"/>
                </a:cubicBezTo>
                <a:lnTo>
                  <a:pt x="1393" y="7079"/>
                </a:lnTo>
                <a:cubicBezTo>
                  <a:pt x="1322" y="7075"/>
                  <a:pt x="1253" y="7074"/>
                  <a:pt x="1187" y="7074"/>
                </a:cubicBezTo>
                <a:cubicBezTo>
                  <a:pt x="1136" y="7074"/>
                  <a:pt x="1087" y="7075"/>
                  <a:pt x="1040" y="7075"/>
                </a:cubicBezTo>
                <a:cubicBezTo>
                  <a:pt x="709" y="7075"/>
                  <a:pt x="469" y="7050"/>
                  <a:pt x="469" y="6666"/>
                </a:cubicBezTo>
                <a:lnTo>
                  <a:pt x="469" y="4510"/>
                </a:lnTo>
                <a:cubicBezTo>
                  <a:pt x="469" y="3118"/>
                  <a:pt x="469" y="1886"/>
                  <a:pt x="616" y="506"/>
                </a:cubicBezTo>
                <a:cubicBezTo>
                  <a:pt x="616" y="485"/>
                  <a:pt x="609" y="470"/>
                  <a:pt x="595" y="459"/>
                </a:cubicBezTo>
                <a:lnTo>
                  <a:pt x="595" y="459"/>
                </a:lnTo>
                <a:cubicBezTo>
                  <a:pt x="798" y="354"/>
                  <a:pt x="1151" y="112"/>
                  <a:pt x="1311" y="112"/>
                </a:cubicBezTo>
                <a:close/>
                <a:moveTo>
                  <a:pt x="1472" y="0"/>
                </a:moveTo>
                <a:cubicBezTo>
                  <a:pt x="1036" y="0"/>
                  <a:pt x="282" y="253"/>
                  <a:pt x="161" y="506"/>
                </a:cubicBezTo>
                <a:cubicBezTo>
                  <a:pt x="161" y="1886"/>
                  <a:pt x="161" y="3426"/>
                  <a:pt x="0" y="4818"/>
                </a:cubicBezTo>
                <a:cubicBezTo>
                  <a:pt x="0" y="5581"/>
                  <a:pt x="0" y="6358"/>
                  <a:pt x="161" y="6973"/>
                </a:cubicBezTo>
                <a:cubicBezTo>
                  <a:pt x="161" y="7281"/>
                  <a:pt x="429" y="7358"/>
                  <a:pt x="735" y="7358"/>
                </a:cubicBezTo>
                <a:cubicBezTo>
                  <a:pt x="1041" y="7358"/>
                  <a:pt x="1386" y="7281"/>
                  <a:pt x="1540" y="7281"/>
                </a:cubicBezTo>
                <a:cubicBezTo>
                  <a:pt x="1540" y="7281"/>
                  <a:pt x="1700" y="7281"/>
                  <a:pt x="1700" y="7121"/>
                </a:cubicBezTo>
                <a:cubicBezTo>
                  <a:pt x="1848" y="5434"/>
                  <a:pt x="1848" y="3586"/>
                  <a:pt x="1848" y="1886"/>
                </a:cubicBezTo>
                <a:cubicBezTo>
                  <a:pt x="1848" y="1578"/>
                  <a:pt x="2008" y="198"/>
                  <a:pt x="1700" y="38"/>
                </a:cubicBezTo>
                <a:cubicBezTo>
                  <a:pt x="1646" y="12"/>
                  <a:pt x="1566" y="0"/>
                  <a:pt x="147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"/>
          <p:cNvSpPr/>
          <p:nvPr/>
        </p:nvSpPr>
        <p:spPr>
          <a:xfrm>
            <a:off x="8046423" y="-135852"/>
            <a:ext cx="56822" cy="285980"/>
          </a:xfrm>
          <a:custGeom>
            <a:avLst/>
            <a:gdLst/>
            <a:ahLst/>
            <a:cxnLst/>
            <a:rect l="l" t="t" r="r" b="b"/>
            <a:pathLst>
              <a:path w="1701" h="8561" extrusionOk="0">
                <a:moveTo>
                  <a:pt x="1082" y="197"/>
                </a:moveTo>
                <a:cubicBezTo>
                  <a:pt x="1173" y="197"/>
                  <a:pt x="1233" y="233"/>
                  <a:pt x="1233" y="329"/>
                </a:cubicBezTo>
                <a:lnTo>
                  <a:pt x="1233" y="1252"/>
                </a:lnTo>
                <a:lnTo>
                  <a:pt x="1233" y="4024"/>
                </a:lnTo>
                <a:lnTo>
                  <a:pt x="1233" y="8335"/>
                </a:lnTo>
                <a:lnTo>
                  <a:pt x="309" y="8335"/>
                </a:lnTo>
                <a:lnTo>
                  <a:pt x="309" y="7720"/>
                </a:lnTo>
                <a:lnTo>
                  <a:pt x="309" y="4948"/>
                </a:lnTo>
                <a:cubicBezTo>
                  <a:pt x="309" y="3433"/>
                  <a:pt x="309" y="1918"/>
                  <a:pt x="461" y="403"/>
                </a:cubicBezTo>
                <a:lnTo>
                  <a:pt x="461" y="403"/>
                </a:lnTo>
                <a:cubicBezTo>
                  <a:pt x="667" y="307"/>
                  <a:pt x="923" y="197"/>
                  <a:pt x="1082" y="197"/>
                </a:cubicBezTo>
                <a:close/>
                <a:moveTo>
                  <a:pt x="1317" y="0"/>
                </a:moveTo>
                <a:cubicBezTo>
                  <a:pt x="954" y="0"/>
                  <a:pt x="269" y="329"/>
                  <a:pt x="161" y="329"/>
                </a:cubicBezTo>
                <a:cubicBezTo>
                  <a:pt x="80" y="367"/>
                  <a:pt x="42" y="396"/>
                  <a:pt x="32" y="417"/>
                </a:cubicBezTo>
                <a:lnTo>
                  <a:pt x="32" y="417"/>
                </a:lnTo>
                <a:cubicBezTo>
                  <a:pt x="12" y="434"/>
                  <a:pt x="1" y="453"/>
                  <a:pt x="1" y="476"/>
                </a:cubicBezTo>
                <a:lnTo>
                  <a:pt x="1" y="5564"/>
                </a:lnTo>
                <a:lnTo>
                  <a:pt x="1" y="8175"/>
                </a:lnTo>
                <a:cubicBezTo>
                  <a:pt x="1" y="8483"/>
                  <a:pt x="232" y="8560"/>
                  <a:pt x="521" y="8560"/>
                </a:cubicBezTo>
                <a:cubicBezTo>
                  <a:pt x="811" y="8560"/>
                  <a:pt x="1159" y="8483"/>
                  <a:pt x="1393" y="8483"/>
                </a:cubicBezTo>
                <a:cubicBezTo>
                  <a:pt x="1393" y="8483"/>
                  <a:pt x="1541" y="8483"/>
                  <a:pt x="1541" y="8335"/>
                </a:cubicBezTo>
                <a:cubicBezTo>
                  <a:pt x="1541" y="6488"/>
                  <a:pt x="1701" y="4640"/>
                  <a:pt x="1701" y="2632"/>
                </a:cubicBezTo>
                <a:cubicBezTo>
                  <a:pt x="1701" y="1868"/>
                  <a:pt x="1701" y="1092"/>
                  <a:pt x="1541" y="168"/>
                </a:cubicBezTo>
                <a:cubicBezTo>
                  <a:pt x="1541" y="45"/>
                  <a:pt x="1451" y="0"/>
                  <a:pt x="131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"/>
          <p:cNvSpPr/>
          <p:nvPr/>
        </p:nvSpPr>
        <p:spPr>
          <a:xfrm>
            <a:off x="7698209" y="-227783"/>
            <a:ext cx="446191" cy="166691"/>
          </a:xfrm>
          <a:custGeom>
            <a:avLst/>
            <a:gdLst/>
            <a:ahLst/>
            <a:cxnLst/>
            <a:rect l="l" t="t" r="r" b="b"/>
            <a:pathLst>
              <a:path w="13357" h="4990" extrusionOk="0">
                <a:moveTo>
                  <a:pt x="13049" y="1"/>
                </a:moveTo>
                <a:cubicBezTo>
                  <a:pt x="8737" y="1689"/>
                  <a:pt x="4426" y="3228"/>
                  <a:pt x="114" y="4768"/>
                </a:cubicBezTo>
                <a:cubicBezTo>
                  <a:pt x="1" y="4882"/>
                  <a:pt x="48" y="4989"/>
                  <a:pt x="139" y="4989"/>
                </a:cubicBezTo>
                <a:cubicBezTo>
                  <a:pt x="175" y="4989"/>
                  <a:pt x="219" y="4971"/>
                  <a:pt x="262" y="4928"/>
                </a:cubicBezTo>
                <a:cubicBezTo>
                  <a:pt x="4574" y="3388"/>
                  <a:pt x="8885" y="1849"/>
                  <a:pt x="13197" y="149"/>
                </a:cubicBezTo>
                <a:cubicBezTo>
                  <a:pt x="13357" y="149"/>
                  <a:pt x="13197" y="1"/>
                  <a:pt x="1304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"/>
          <p:cNvSpPr/>
          <p:nvPr/>
        </p:nvSpPr>
        <p:spPr>
          <a:xfrm>
            <a:off x="7994077" y="-233127"/>
            <a:ext cx="165555" cy="84581"/>
          </a:xfrm>
          <a:custGeom>
            <a:avLst/>
            <a:gdLst/>
            <a:ahLst/>
            <a:cxnLst/>
            <a:rect l="l" t="t" r="r" b="b"/>
            <a:pathLst>
              <a:path w="4956" h="2532" extrusionOk="0">
                <a:moveTo>
                  <a:pt x="4648" y="1"/>
                </a:moveTo>
                <a:lnTo>
                  <a:pt x="4647" y="1"/>
                </a:lnTo>
                <a:lnTo>
                  <a:pt x="4647" y="1"/>
                </a:lnTo>
                <a:cubicBezTo>
                  <a:pt x="3161" y="12"/>
                  <a:pt x="1680" y="161"/>
                  <a:pt x="336" y="161"/>
                </a:cubicBezTo>
                <a:cubicBezTo>
                  <a:pt x="219" y="161"/>
                  <a:pt x="1" y="355"/>
                  <a:pt x="70" y="355"/>
                </a:cubicBezTo>
                <a:cubicBezTo>
                  <a:pt x="87" y="355"/>
                  <a:pt x="125" y="342"/>
                  <a:pt x="188" y="309"/>
                </a:cubicBezTo>
                <a:cubicBezTo>
                  <a:pt x="1515" y="309"/>
                  <a:pt x="2990" y="309"/>
                  <a:pt x="4471" y="177"/>
                </a:cubicBezTo>
                <a:lnTo>
                  <a:pt x="4471" y="177"/>
                </a:lnTo>
                <a:lnTo>
                  <a:pt x="4340" y="309"/>
                </a:lnTo>
                <a:cubicBezTo>
                  <a:pt x="4032" y="469"/>
                  <a:pt x="3576" y="777"/>
                  <a:pt x="3268" y="1085"/>
                </a:cubicBezTo>
                <a:cubicBezTo>
                  <a:pt x="2652" y="1541"/>
                  <a:pt x="2036" y="1849"/>
                  <a:pt x="1420" y="2317"/>
                </a:cubicBezTo>
                <a:cubicBezTo>
                  <a:pt x="1307" y="2421"/>
                  <a:pt x="1427" y="2531"/>
                  <a:pt x="1563" y="2531"/>
                </a:cubicBezTo>
                <a:cubicBezTo>
                  <a:pt x="1621" y="2531"/>
                  <a:pt x="1681" y="2512"/>
                  <a:pt x="1728" y="2464"/>
                </a:cubicBezTo>
                <a:cubicBezTo>
                  <a:pt x="2800" y="1701"/>
                  <a:pt x="3724" y="925"/>
                  <a:pt x="4808" y="161"/>
                </a:cubicBezTo>
                <a:cubicBezTo>
                  <a:pt x="4956" y="161"/>
                  <a:pt x="4956" y="1"/>
                  <a:pt x="4808" y="1"/>
                </a:cubicBezTo>
                <a:cubicBezTo>
                  <a:pt x="4754" y="1"/>
                  <a:pt x="4701" y="1"/>
                  <a:pt x="4648" y="1"/>
                </a:cubicBezTo>
                <a:lnTo>
                  <a:pt x="4648" y="1"/>
                </a:lnTo>
                <a:lnTo>
                  <a:pt x="4648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"/>
          <p:cNvSpPr/>
          <p:nvPr/>
        </p:nvSpPr>
        <p:spPr>
          <a:xfrm>
            <a:off x="8442706" y="342975"/>
            <a:ext cx="323895" cy="360106"/>
          </a:xfrm>
          <a:custGeom>
            <a:avLst/>
            <a:gdLst/>
            <a:ahLst/>
            <a:cxnLst/>
            <a:rect l="l" t="t" r="r" b="b"/>
            <a:pathLst>
              <a:path w="9696" h="10780" extrusionOk="0">
                <a:moveTo>
                  <a:pt x="5254" y="301"/>
                </a:moveTo>
                <a:cubicBezTo>
                  <a:pt x="5710" y="301"/>
                  <a:pt x="6170" y="357"/>
                  <a:pt x="6616" y="469"/>
                </a:cubicBezTo>
                <a:cubicBezTo>
                  <a:pt x="8771" y="924"/>
                  <a:pt x="9695" y="4004"/>
                  <a:pt x="8771" y="5852"/>
                </a:cubicBezTo>
                <a:cubicBezTo>
                  <a:pt x="8463" y="6628"/>
                  <a:pt x="7847" y="7244"/>
                  <a:pt x="7084" y="7699"/>
                </a:cubicBezTo>
                <a:cubicBezTo>
                  <a:pt x="6776" y="8007"/>
                  <a:pt x="6468" y="8007"/>
                  <a:pt x="6468" y="8315"/>
                </a:cubicBezTo>
                <a:lnTo>
                  <a:pt x="6468" y="10471"/>
                </a:lnTo>
                <a:lnTo>
                  <a:pt x="4152" y="10471"/>
                </a:lnTo>
                <a:lnTo>
                  <a:pt x="4152" y="8476"/>
                </a:lnTo>
                <a:lnTo>
                  <a:pt x="4152" y="8315"/>
                </a:lnTo>
                <a:cubicBezTo>
                  <a:pt x="2156" y="7699"/>
                  <a:pt x="1072" y="5704"/>
                  <a:pt x="1232" y="3856"/>
                </a:cubicBezTo>
                <a:cubicBezTo>
                  <a:pt x="1232" y="1454"/>
                  <a:pt x="3192" y="301"/>
                  <a:pt x="5254" y="301"/>
                </a:cubicBezTo>
                <a:close/>
                <a:moveTo>
                  <a:pt x="4620" y="0"/>
                </a:moveTo>
                <a:cubicBezTo>
                  <a:pt x="1380" y="469"/>
                  <a:pt x="1" y="3388"/>
                  <a:pt x="1380" y="6320"/>
                </a:cubicBezTo>
                <a:cubicBezTo>
                  <a:pt x="1848" y="7244"/>
                  <a:pt x="2612" y="8007"/>
                  <a:pt x="3696" y="8476"/>
                </a:cubicBezTo>
                <a:cubicBezTo>
                  <a:pt x="4004" y="8623"/>
                  <a:pt x="3844" y="8476"/>
                  <a:pt x="3844" y="8931"/>
                </a:cubicBezTo>
                <a:lnTo>
                  <a:pt x="3844" y="10631"/>
                </a:lnTo>
                <a:cubicBezTo>
                  <a:pt x="3844" y="10659"/>
                  <a:pt x="3855" y="10682"/>
                  <a:pt x="3873" y="10699"/>
                </a:cubicBezTo>
                <a:lnTo>
                  <a:pt x="3873" y="10699"/>
                </a:lnTo>
                <a:cubicBezTo>
                  <a:pt x="3867" y="10745"/>
                  <a:pt x="3901" y="10779"/>
                  <a:pt x="4004" y="10779"/>
                </a:cubicBezTo>
                <a:lnTo>
                  <a:pt x="6616" y="10779"/>
                </a:lnTo>
                <a:cubicBezTo>
                  <a:pt x="6616" y="10779"/>
                  <a:pt x="6776" y="10779"/>
                  <a:pt x="6776" y="10631"/>
                </a:cubicBezTo>
                <a:lnTo>
                  <a:pt x="6776" y="9091"/>
                </a:lnTo>
                <a:lnTo>
                  <a:pt x="6776" y="8315"/>
                </a:lnTo>
                <a:cubicBezTo>
                  <a:pt x="6776" y="8007"/>
                  <a:pt x="7539" y="7699"/>
                  <a:pt x="7847" y="7552"/>
                </a:cubicBezTo>
                <a:cubicBezTo>
                  <a:pt x="8931" y="6628"/>
                  <a:pt x="9695" y="5236"/>
                  <a:pt x="9547" y="3856"/>
                </a:cubicBezTo>
                <a:cubicBezTo>
                  <a:pt x="9547" y="2624"/>
                  <a:pt x="8771" y="1392"/>
                  <a:pt x="7700" y="616"/>
                </a:cubicBezTo>
                <a:cubicBezTo>
                  <a:pt x="6924" y="0"/>
                  <a:pt x="5692" y="0"/>
                  <a:pt x="462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"/>
          <p:cNvSpPr/>
          <p:nvPr/>
        </p:nvSpPr>
        <p:spPr>
          <a:xfrm>
            <a:off x="8566171" y="695732"/>
            <a:ext cx="113176" cy="79337"/>
          </a:xfrm>
          <a:custGeom>
            <a:avLst/>
            <a:gdLst/>
            <a:ahLst/>
            <a:cxnLst/>
            <a:rect l="l" t="t" r="r" b="b"/>
            <a:pathLst>
              <a:path w="3388" h="2375" extrusionOk="0">
                <a:moveTo>
                  <a:pt x="2772" y="219"/>
                </a:moveTo>
                <a:cubicBezTo>
                  <a:pt x="2920" y="379"/>
                  <a:pt x="2920" y="527"/>
                  <a:pt x="2920" y="835"/>
                </a:cubicBezTo>
                <a:cubicBezTo>
                  <a:pt x="2920" y="1303"/>
                  <a:pt x="2772" y="1611"/>
                  <a:pt x="2464" y="1919"/>
                </a:cubicBezTo>
                <a:cubicBezTo>
                  <a:pt x="2268" y="2110"/>
                  <a:pt x="2020" y="2195"/>
                  <a:pt x="1776" y="2195"/>
                </a:cubicBezTo>
                <a:cubicBezTo>
                  <a:pt x="1436" y="2195"/>
                  <a:pt x="1103" y="2031"/>
                  <a:pt x="924" y="1759"/>
                </a:cubicBezTo>
                <a:cubicBezTo>
                  <a:pt x="503" y="1349"/>
                  <a:pt x="461" y="681"/>
                  <a:pt x="456" y="219"/>
                </a:cubicBezTo>
                <a:close/>
                <a:moveTo>
                  <a:pt x="376" y="0"/>
                </a:moveTo>
                <a:cubicBezTo>
                  <a:pt x="285" y="0"/>
                  <a:pt x="148" y="71"/>
                  <a:pt x="148" y="71"/>
                </a:cubicBezTo>
                <a:cubicBezTo>
                  <a:pt x="0" y="1303"/>
                  <a:pt x="616" y="2375"/>
                  <a:pt x="1848" y="2375"/>
                </a:cubicBezTo>
                <a:cubicBezTo>
                  <a:pt x="3080" y="2375"/>
                  <a:pt x="3388" y="1143"/>
                  <a:pt x="3080" y="71"/>
                </a:cubicBezTo>
                <a:lnTo>
                  <a:pt x="456" y="71"/>
                </a:lnTo>
                <a:cubicBezTo>
                  <a:pt x="456" y="18"/>
                  <a:pt x="422" y="0"/>
                  <a:pt x="37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"/>
          <p:cNvSpPr/>
          <p:nvPr/>
        </p:nvSpPr>
        <p:spPr>
          <a:xfrm>
            <a:off x="8571082" y="498609"/>
            <a:ext cx="87688" cy="203236"/>
          </a:xfrm>
          <a:custGeom>
            <a:avLst/>
            <a:gdLst/>
            <a:ahLst/>
            <a:cxnLst/>
            <a:rect l="l" t="t" r="r" b="b"/>
            <a:pathLst>
              <a:path w="2625" h="6084" extrusionOk="0">
                <a:moveTo>
                  <a:pt x="2471" y="1"/>
                </a:moveTo>
                <a:cubicBezTo>
                  <a:pt x="2394" y="1"/>
                  <a:pt x="2317" y="41"/>
                  <a:pt x="2317" y="121"/>
                </a:cubicBezTo>
                <a:cubicBezTo>
                  <a:pt x="1907" y="1870"/>
                  <a:pt x="1619" y="3628"/>
                  <a:pt x="1347" y="5280"/>
                </a:cubicBezTo>
                <a:lnTo>
                  <a:pt x="1347" y="5280"/>
                </a:lnTo>
                <a:cubicBezTo>
                  <a:pt x="990" y="3933"/>
                  <a:pt x="708" y="2505"/>
                  <a:pt x="309" y="1193"/>
                </a:cubicBezTo>
                <a:cubicBezTo>
                  <a:pt x="309" y="1150"/>
                  <a:pt x="283" y="1132"/>
                  <a:pt x="246" y="1132"/>
                </a:cubicBezTo>
                <a:cubicBezTo>
                  <a:pt x="156" y="1132"/>
                  <a:pt x="1" y="1239"/>
                  <a:pt x="1" y="1353"/>
                </a:cubicBezTo>
                <a:cubicBezTo>
                  <a:pt x="309" y="2893"/>
                  <a:pt x="777" y="4432"/>
                  <a:pt x="1233" y="5972"/>
                </a:cubicBezTo>
                <a:cubicBezTo>
                  <a:pt x="1233" y="6046"/>
                  <a:pt x="1310" y="6083"/>
                  <a:pt x="1387" y="6083"/>
                </a:cubicBezTo>
                <a:cubicBezTo>
                  <a:pt x="1464" y="6083"/>
                  <a:pt x="1541" y="6046"/>
                  <a:pt x="1541" y="5972"/>
                </a:cubicBezTo>
                <a:cubicBezTo>
                  <a:pt x="1849" y="3964"/>
                  <a:pt x="2317" y="2117"/>
                  <a:pt x="2625" y="121"/>
                </a:cubicBezTo>
                <a:cubicBezTo>
                  <a:pt x="2625" y="41"/>
                  <a:pt x="2548" y="1"/>
                  <a:pt x="247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"/>
          <p:cNvSpPr/>
          <p:nvPr/>
        </p:nvSpPr>
        <p:spPr>
          <a:xfrm>
            <a:off x="8545761" y="528139"/>
            <a:ext cx="138531" cy="47869"/>
          </a:xfrm>
          <a:custGeom>
            <a:avLst/>
            <a:gdLst/>
            <a:ahLst/>
            <a:cxnLst/>
            <a:rect l="l" t="t" r="r" b="b"/>
            <a:pathLst>
              <a:path w="4147" h="1433" extrusionOk="0">
                <a:moveTo>
                  <a:pt x="3839" y="1"/>
                </a:moveTo>
                <a:cubicBezTo>
                  <a:pt x="2607" y="469"/>
                  <a:pt x="1375" y="777"/>
                  <a:pt x="143" y="1233"/>
                </a:cubicBezTo>
                <a:cubicBezTo>
                  <a:pt x="24" y="1233"/>
                  <a:pt x="1" y="1433"/>
                  <a:pt x="158" y="1433"/>
                </a:cubicBezTo>
                <a:cubicBezTo>
                  <a:pt x="196" y="1433"/>
                  <a:pt x="244" y="1421"/>
                  <a:pt x="303" y="1393"/>
                </a:cubicBezTo>
                <a:cubicBezTo>
                  <a:pt x="1535" y="1085"/>
                  <a:pt x="2767" y="617"/>
                  <a:pt x="3999" y="309"/>
                </a:cubicBezTo>
                <a:cubicBezTo>
                  <a:pt x="4147" y="161"/>
                  <a:pt x="4147" y="1"/>
                  <a:pt x="383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"/>
          <p:cNvSpPr/>
          <p:nvPr/>
        </p:nvSpPr>
        <p:spPr>
          <a:xfrm>
            <a:off x="8617581" y="191651"/>
            <a:ext cx="10322" cy="124500"/>
          </a:xfrm>
          <a:custGeom>
            <a:avLst/>
            <a:gdLst/>
            <a:ahLst/>
            <a:cxnLst/>
            <a:rect l="l" t="t" r="r" b="b"/>
            <a:pathLst>
              <a:path w="309" h="3727" extrusionOk="0">
                <a:moveTo>
                  <a:pt x="229" y="0"/>
                </a:moveTo>
                <a:cubicBezTo>
                  <a:pt x="138" y="0"/>
                  <a:pt x="1" y="71"/>
                  <a:pt x="1" y="71"/>
                </a:cubicBezTo>
                <a:lnTo>
                  <a:pt x="1" y="3607"/>
                </a:lnTo>
                <a:cubicBezTo>
                  <a:pt x="1" y="3687"/>
                  <a:pt x="78" y="3727"/>
                  <a:pt x="155" y="3727"/>
                </a:cubicBezTo>
                <a:cubicBezTo>
                  <a:pt x="232" y="3727"/>
                  <a:pt x="309" y="3687"/>
                  <a:pt x="309" y="3607"/>
                </a:cubicBezTo>
                <a:lnTo>
                  <a:pt x="309" y="71"/>
                </a:lnTo>
                <a:cubicBezTo>
                  <a:pt x="309" y="18"/>
                  <a:pt x="275" y="0"/>
                  <a:pt x="229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"/>
          <p:cNvSpPr/>
          <p:nvPr/>
        </p:nvSpPr>
        <p:spPr>
          <a:xfrm>
            <a:off x="8447650" y="229799"/>
            <a:ext cx="70585" cy="94870"/>
          </a:xfrm>
          <a:custGeom>
            <a:avLst/>
            <a:gdLst/>
            <a:ahLst/>
            <a:cxnLst/>
            <a:rect l="l" t="t" r="r" b="b"/>
            <a:pathLst>
              <a:path w="2113" h="2840" extrusionOk="0">
                <a:moveTo>
                  <a:pt x="469" y="1"/>
                </a:moveTo>
                <a:cubicBezTo>
                  <a:pt x="308" y="1"/>
                  <a:pt x="0" y="161"/>
                  <a:pt x="161" y="161"/>
                </a:cubicBezTo>
                <a:cubicBezTo>
                  <a:pt x="616" y="1085"/>
                  <a:pt x="1232" y="2009"/>
                  <a:pt x="1700" y="2773"/>
                </a:cubicBezTo>
                <a:cubicBezTo>
                  <a:pt x="1744" y="2820"/>
                  <a:pt x="1802" y="2839"/>
                  <a:pt x="1857" y="2839"/>
                </a:cubicBezTo>
                <a:cubicBezTo>
                  <a:pt x="1990" y="2839"/>
                  <a:pt x="2113" y="2729"/>
                  <a:pt x="2008" y="2625"/>
                </a:cubicBezTo>
                <a:cubicBezTo>
                  <a:pt x="1540" y="1849"/>
                  <a:pt x="924" y="925"/>
                  <a:pt x="46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"/>
          <p:cNvSpPr/>
          <p:nvPr/>
        </p:nvSpPr>
        <p:spPr>
          <a:xfrm>
            <a:off x="8336044" y="310071"/>
            <a:ext cx="115414" cy="66042"/>
          </a:xfrm>
          <a:custGeom>
            <a:avLst/>
            <a:gdLst/>
            <a:ahLst/>
            <a:cxnLst/>
            <a:rect l="l" t="t" r="r" b="b"/>
            <a:pathLst>
              <a:path w="3455" h="1977" extrusionOk="0">
                <a:moveTo>
                  <a:pt x="260" y="1"/>
                </a:moveTo>
                <a:cubicBezTo>
                  <a:pt x="122" y="1"/>
                  <a:pt x="0" y="108"/>
                  <a:pt x="114" y="222"/>
                </a:cubicBezTo>
                <a:cubicBezTo>
                  <a:pt x="1038" y="838"/>
                  <a:pt x="2110" y="1293"/>
                  <a:pt x="3033" y="1909"/>
                </a:cubicBezTo>
                <a:cubicBezTo>
                  <a:pt x="3081" y="1957"/>
                  <a:pt x="3141" y="1976"/>
                  <a:pt x="3198" y="1976"/>
                </a:cubicBezTo>
                <a:cubicBezTo>
                  <a:pt x="3335" y="1976"/>
                  <a:pt x="3454" y="1866"/>
                  <a:pt x="3341" y="1762"/>
                </a:cubicBezTo>
                <a:cubicBezTo>
                  <a:pt x="2418" y="1146"/>
                  <a:pt x="1346" y="530"/>
                  <a:pt x="422" y="62"/>
                </a:cubicBezTo>
                <a:cubicBezTo>
                  <a:pt x="375" y="19"/>
                  <a:pt x="317" y="1"/>
                  <a:pt x="26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"/>
          <p:cNvSpPr/>
          <p:nvPr/>
        </p:nvSpPr>
        <p:spPr>
          <a:xfrm>
            <a:off x="8303641" y="435574"/>
            <a:ext cx="139098" cy="20611"/>
          </a:xfrm>
          <a:custGeom>
            <a:avLst/>
            <a:gdLst/>
            <a:ahLst/>
            <a:cxnLst/>
            <a:rect l="l" t="t" r="r" b="b"/>
            <a:pathLst>
              <a:path w="4164" h="617" extrusionOk="0">
                <a:moveTo>
                  <a:pt x="468" y="0"/>
                </a:moveTo>
                <a:cubicBezTo>
                  <a:pt x="308" y="0"/>
                  <a:pt x="0" y="160"/>
                  <a:pt x="160" y="160"/>
                </a:cubicBezTo>
                <a:cubicBezTo>
                  <a:pt x="1392" y="308"/>
                  <a:pt x="2464" y="468"/>
                  <a:pt x="3696" y="616"/>
                </a:cubicBezTo>
                <a:cubicBezTo>
                  <a:pt x="3696" y="616"/>
                  <a:pt x="4164" y="468"/>
                  <a:pt x="3856" y="468"/>
                </a:cubicBezTo>
                <a:cubicBezTo>
                  <a:pt x="2772" y="308"/>
                  <a:pt x="1540" y="160"/>
                  <a:pt x="4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"/>
          <p:cNvSpPr/>
          <p:nvPr/>
        </p:nvSpPr>
        <p:spPr>
          <a:xfrm>
            <a:off x="8734065" y="231135"/>
            <a:ext cx="66075" cy="93668"/>
          </a:xfrm>
          <a:custGeom>
            <a:avLst/>
            <a:gdLst/>
            <a:ahLst/>
            <a:cxnLst/>
            <a:rect l="l" t="t" r="r" b="b"/>
            <a:pathLst>
              <a:path w="1978" h="2804" extrusionOk="0">
                <a:moveTo>
                  <a:pt x="1863" y="1"/>
                </a:moveTo>
                <a:cubicBezTo>
                  <a:pt x="1786" y="1"/>
                  <a:pt x="1669" y="41"/>
                  <a:pt x="1589" y="121"/>
                </a:cubicBezTo>
                <a:cubicBezTo>
                  <a:pt x="1133" y="1045"/>
                  <a:pt x="517" y="1809"/>
                  <a:pt x="49" y="2733"/>
                </a:cubicBezTo>
                <a:cubicBezTo>
                  <a:pt x="0" y="2786"/>
                  <a:pt x="18" y="2804"/>
                  <a:pt x="63" y="2804"/>
                </a:cubicBezTo>
                <a:cubicBezTo>
                  <a:pt x="155" y="2804"/>
                  <a:pt x="357" y="2733"/>
                  <a:pt x="357" y="2733"/>
                </a:cubicBezTo>
                <a:cubicBezTo>
                  <a:pt x="973" y="1809"/>
                  <a:pt x="1441" y="1045"/>
                  <a:pt x="1897" y="121"/>
                </a:cubicBezTo>
                <a:cubicBezTo>
                  <a:pt x="1977" y="41"/>
                  <a:pt x="1940" y="1"/>
                  <a:pt x="186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"/>
          <p:cNvSpPr/>
          <p:nvPr/>
        </p:nvSpPr>
        <p:spPr>
          <a:xfrm>
            <a:off x="8802779" y="312109"/>
            <a:ext cx="107831" cy="61766"/>
          </a:xfrm>
          <a:custGeom>
            <a:avLst/>
            <a:gdLst/>
            <a:ahLst/>
            <a:cxnLst/>
            <a:rect l="l" t="t" r="r" b="b"/>
            <a:pathLst>
              <a:path w="3228" h="1849" extrusionOk="0">
                <a:moveTo>
                  <a:pt x="3080" y="1"/>
                </a:moveTo>
                <a:cubicBezTo>
                  <a:pt x="1996" y="617"/>
                  <a:pt x="1072" y="1232"/>
                  <a:pt x="0" y="1848"/>
                </a:cubicBezTo>
                <a:lnTo>
                  <a:pt x="308" y="1848"/>
                </a:lnTo>
                <a:cubicBezTo>
                  <a:pt x="1232" y="1232"/>
                  <a:pt x="2304" y="617"/>
                  <a:pt x="322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"/>
          <p:cNvSpPr/>
          <p:nvPr/>
        </p:nvSpPr>
        <p:spPr>
          <a:xfrm>
            <a:off x="8813067" y="435574"/>
            <a:ext cx="133754" cy="20611"/>
          </a:xfrm>
          <a:custGeom>
            <a:avLst/>
            <a:gdLst/>
            <a:ahLst/>
            <a:cxnLst/>
            <a:rect l="l" t="t" r="r" b="b"/>
            <a:pathLst>
              <a:path w="4004" h="617" extrusionOk="0">
                <a:moveTo>
                  <a:pt x="3696" y="0"/>
                </a:moveTo>
                <a:cubicBezTo>
                  <a:pt x="2612" y="160"/>
                  <a:pt x="1380" y="308"/>
                  <a:pt x="308" y="468"/>
                </a:cubicBezTo>
                <a:cubicBezTo>
                  <a:pt x="148" y="468"/>
                  <a:pt x="0" y="616"/>
                  <a:pt x="148" y="616"/>
                </a:cubicBezTo>
                <a:cubicBezTo>
                  <a:pt x="1380" y="468"/>
                  <a:pt x="2464" y="308"/>
                  <a:pt x="3696" y="160"/>
                </a:cubicBezTo>
                <a:cubicBezTo>
                  <a:pt x="3844" y="160"/>
                  <a:pt x="4004" y="0"/>
                  <a:pt x="369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"/>
          <p:cNvSpPr/>
          <p:nvPr/>
        </p:nvSpPr>
        <p:spPr>
          <a:xfrm>
            <a:off x="8313897" y="-122156"/>
            <a:ext cx="694657" cy="213324"/>
          </a:xfrm>
          <a:custGeom>
            <a:avLst/>
            <a:gdLst/>
            <a:ahLst/>
            <a:cxnLst/>
            <a:rect l="l" t="t" r="r" b="b"/>
            <a:pathLst>
              <a:path w="20795" h="6386" extrusionOk="0">
                <a:moveTo>
                  <a:pt x="16015" y="226"/>
                </a:moveTo>
                <a:cubicBezTo>
                  <a:pt x="16323" y="534"/>
                  <a:pt x="16631" y="990"/>
                  <a:pt x="16939" y="1298"/>
                </a:cubicBezTo>
                <a:cubicBezTo>
                  <a:pt x="17863" y="2530"/>
                  <a:pt x="18947" y="3922"/>
                  <a:pt x="19710" y="5302"/>
                </a:cubicBezTo>
                <a:cubicBezTo>
                  <a:pt x="19871" y="5610"/>
                  <a:pt x="20018" y="5918"/>
                  <a:pt x="19710" y="5918"/>
                </a:cubicBezTo>
                <a:cubicBezTo>
                  <a:pt x="19255" y="6078"/>
                  <a:pt x="18787" y="6078"/>
                  <a:pt x="18331" y="6078"/>
                </a:cubicBezTo>
                <a:cubicBezTo>
                  <a:pt x="15399" y="6226"/>
                  <a:pt x="12319" y="6226"/>
                  <a:pt x="9400" y="6226"/>
                </a:cubicBezTo>
                <a:cubicBezTo>
                  <a:pt x="6468" y="6078"/>
                  <a:pt x="3549" y="6226"/>
                  <a:pt x="617" y="5918"/>
                </a:cubicBezTo>
                <a:cubicBezTo>
                  <a:pt x="309" y="5770"/>
                  <a:pt x="469" y="5610"/>
                  <a:pt x="617" y="5302"/>
                </a:cubicBezTo>
                <a:cubicBezTo>
                  <a:pt x="1085" y="4686"/>
                  <a:pt x="1541" y="4070"/>
                  <a:pt x="2009" y="3306"/>
                </a:cubicBezTo>
                <a:cubicBezTo>
                  <a:pt x="2933" y="2222"/>
                  <a:pt x="3696" y="1150"/>
                  <a:pt x="4620" y="226"/>
                </a:cubicBezTo>
                <a:close/>
                <a:moveTo>
                  <a:pt x="16119" y="1"/>
                </a:moveTo>
                <a:cubicBezTo>
                  <a:pt x="15881" y="1"/>
                  <a:pt x="15506" y="66"/>
                  <a:pt x="15399" y="66"/>
                </a:cubicBezTo>
                <a:lnTo>
                  <a:pt x="4473" y="66"/>
                </a:lnTo>
                <a:cubicBezTo>
                  <a:pt x="4350" y="66"/>
                  <a:pt x="4141" y="160"/>
                  <a:pt x="4187" y="204"/>
                </a:cubicBezTo>
                <a:lnTo>
                  <a:pt x="4187" y="204"/>
                </a:lnTo>
                <a:cubicBezTo>
                  <a:pt x="4179" y="211"/>
                  <a:pt x="4172" y="219"/>
                  <a:pt x="4165" y="226"/>
                </a:cubicBezTo>
                <a:cubicBezTo>
                  <a:pt x="3549" y="1150"/>
                  <a:pt x="2773" y="1914"/>
                  <a:pt x="2157" y="2838"/>
                </a:cubicBezTo>
                <a:cubicBezTo>
                  <a:pt x="1701" y="3454"/>
                  <a:pt x="1085" y="4070"/>
                  <a:pt x="777" y="4686"/>
                </a:cubicBezTo>
                <a:cubicBezTo>
                  <a:pt x="469" y="5154"/>
                  <a:pt x="161" y="5462"/>
                  <a:pt x="1" y="5918"/>
                </a:cubicBezTo>
                <a:cubicBezTo>
                  <a:pt x="1" y="6078"/>
                  <a:pt x="4312" y="6226"/>
                  <a:pt x="4620" y="6226"/>
                </a:cubicBezTo>
                <a:cubicBezTo>
                  <a:pt x="7860" y="6386"/>
                  <a:pt x="11088" y="6386"/>
                  <a:pt x="14327" y="6386"/>
                </a:cubicBezTo>
                <a:cubicBezTo>
                  <a:pt x="15707" y="6386"/>
                  <a:pt x="17099" y="6386"/>
                  <a:pt x="18331" y="6226"/>
                </a:cubicBezTo>
                <a:cubicBezTo>
                  <a:pt x="18947" y="6226"/>
                  <a:pt x="19563" y="6226"/>
                  <a:pt x="20018" y="5918"/>
                </a:cubicBezTo>
                <a:cubicBezTo>
                  <a:pt x="20794" y="5610"/>
                  <a:pt x="18171" y="2382"/>
                  <a:pt x="17863" y="2074"/>
                </a:cubicBezTo>
                <a:cubicBezTo>
                  <a:pt x="17407" y="1458"/>
                  <a:pt x="16939" y="842"/>
                  <a:pt x="16323" y="66"/>
                </a:cubicBezTo>
                <a:cubicBezTo>
                  <a:pt x="16323" y="17"/>
                  <a:pt x="16238" y="1"/>
                  <a:pt x="1611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"/>
          <p:cNvSpPr/>
          <p:nvPr/>
        </p:nvSpPr>
        <p:spPr>
          <a:xfrm>
            <a:off x="8442706" y="-347038"/>
            <a:ext cx="432094" cy="234503"/>
          </a:xfrm>
          <a:custGeom>
            <a:avLst/>
            <a:gdLst/>
            <a:ahLst/>
            <a:cxnLst/>
            <a:rect l="l" t="t" r="r" b="b"/>
            <a:pathLst>
              <a:path w="12935" h="7020" extrusionOk="0">
                <a:moveTo>
                  <a:pt x="4153" y="220"/>
                </a:moveTo>
                <a:cubicBezTo>
                  <a:pt x="4808" y="220"/>
                  <a:pt x="5464" y="257"/>
                  <a:pt x="6160" y="331"/>
                </a:cubicBezTo>
                <a:lnTo>
                  <a:pt x="10163" y="331"/>
                </a:lnTo>
                <a:cubicBezTo>
                  <a:pt x="10284" y="331"/>
                  <a:pt x="10644" y="308"/>
                  <a:pt x="11045" y="308"/>
                </a:cubicBezTo>
                <a:cubicBezTo>
                  <a:pt x="11662" y="308"/>
                  <a:pt x="12377" y="363"/>
                  <a:pt x="12467" y="639"/>
                </a:cubicBezTo>
                <a:cubicBezTo>
                  <a:pt x="12775" y="1563"/>
                  <a:pt x="12467" y="3103"/>
                  <a:pt x="12467" y="4187"/>
                </a:cubicBezTo>
                <a:cubicBezTo>
                  <a:pt x="12328" y="5057"/>
                  <a:pt x="12320" y="5928"/>
                  <a:pt x="12185" y="6798"/>
                </a:cubicBezTo>
                <a:lnTo>
                  <a:pt x="764" y="6798"/>
                </a:lnTo>
                <a:cubicBezTo>
                  <a:pt x="617" y="4803"/>
                  <a:pt x="456" y="2647"/>
                  <a:pt x="617" y="639"/>
                </a:cubicBezTo>
                <a:cubicBezTo>
                  <a:pt x="617" y="331"/>
                  <a:pt x="617" y="331"/>
                  <a:pt x="925" y="331"/>
                </a:cubicBezTo>
                <a:lnTo>
                  <a:pt x="2156" y="331"/>
                </a:lnTo>
                <a:cubicBezTo>
                  <a:pt x="2846" y="257"/>
                  <a:pt x="3499" y="220"/>
                  <a:pt x="4153" y="220"/>
                </a:cubicBezTo>
                <a:close/>
                <a:moveTo>
                  <a:pt x="1123" y="0"/>
                </a:moveTo>
                <a:cubicBezTo>
                  <a:pt x="773" y="0"/>
                  <a:pt x="398" y="55"/>
                  <a:pt x="309" y="331"/>
                </a:cubicBezTo>
                <a:cubicBezTo>
                  <a:pt x="1" y="1255"/>
                  <a:pt x="148" y="2647"/>
                  <a:pt x="309" y="3719"/>
                </a:cubicBezTo>
                <a:lnTo>
                  <a:pt x="309" y="6958"/>
                </a:lnTo>
                <a:cubicBezTo>
                  <a:pt x="309" y="7001"/>
                  <a:pt x="347" y="7019"/>
                  <a:pt x="402" y="7019"/>
                </a:cubicBezTo>
                <a:cubicBezTo>
                  <a:pt x="464" y="7019"/>
                  <a:pt x="548" y="6996"/>
                  <a:pt x="620" y="6958"/>
                </a:cubicBezTo>
                <a:lnTo>
                  <a:pt x="12467" y="6958"/>
                </a:lnTo>
                <a:cubicBezTo>
                  <a:pt x="12627" y="5874"/>
                  <a:pt x="12775" y="4803"/>
                  <a:pt x="12775" y="3719"/>
                </a:cubicBezTo>
                <a:cubicBezTo>
                  <a:pt x="12935" y="2955"/>
                  <a:pt x="12935" y="2339"/>
                  <a:pt x="12935" y="1563"/>
                </a:cubicBezTo>
                <a:cubicBezTo>
                  <a:pt x="12935" y="1255"/>
                  <a:pt x="12935" y="639"/>
                  <a:pt x="12627" y="331"/>
                </a:cubicBezTo>
                <a:cubicBezTo>
                  <a:pt x="12476" y="180"/>
                  <a:pt x="12103" y="142"/>
                  <a:pt x="11707" y="142"/>
                </a:cubicBezTo>
                <a:cubicBezTo>
                  <a:pt x="11295" y="142"/>
                  <a:pt x="10858" y="183"/>
                  <a:pt x="10619" y="183"/>
                </a:cubicBezTo>
                <a:cubicBezTo>
                  <a:pt x="9079" y="23"/>
                  <a:pt x="7392" y="23"/>
                  <a:pt x="5852" y="23"/>
                </a:cubicBezTo>
                <a:lnTo>
                  <a:pt x="1688" y="23"/>
                </a:lnTo>
                <a:cubicBezTo>
                  <a:pt x="1567" y="23"/>
                  <a:pt x="1351" y="0"/>
                  <a:pt x="112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"/>
          <p:cNvSpPr/>
          <p:nvPr/>
        </p:nvSpPr>
        <p:spPr>
          <a:xfrm>
            <a:off x="8478516" y="-315404"/>
            <a:ext cx="365451" cy="169965"/>
          </a:xfrm>
          <a:custGeom>
            <a:avLst/>
            <a:gdLst/>
            <a:ahLst/>
            <a:cxnLst/>
            <a:rect l="l" t="t" r="r" b="b"/>
            <a:pathLst>
              <a:path w="10940" h="5088" extrusionOk="0">
                <a:moveTo>
                  <a:pt x="5396" y="160"/>
                </a:moveTo>
                <a:cubicBezTo>
                  <a:pt x="6320" y="160"/>
                  <a:pt x="7391" y="308"/>
                  <a:pt x="8315" y="308"/>
                </a:cubicBezTo>
                <a:cubicBezTo>
                  <a:pt x="8617" y="308"/>
                  <a:pt x="8957" y="273"/>
                  <a:pt x="9279" y="273"/>
                </a:cubicBezTo>
                <a:cubicBezTo>
                  <a:pt x="9615" y="273"/>
                  <a:pt x="9930" y="311"/>
                  <a:pt x="10163" y="468"/>
                </a:cubicBezTo>
                <a:cubicBezTo>
                  <a:pt x="10631" y="616"/>
                  <a:pt x="10323" y="2624"/>
                  <a:pt x="10323" y="2932"/>
                </a:cubicBezTo>
                <a:cubicBezTo>
                  <a:pt x="10174" y="3642"/>
                  <a:pt x="10164" y="4225"/>
                  <a:pt x="10044" y="4927"/>
                </a:cubicBezTo>
                <a:lnTo>
                  <a:pt x="776" y="4927"/>
                </a:lnTo>
                <a:cubicBezTo>
                  <a:pt x="616" y="3388"/>
                  <a:pt x="468" y="1848"/>
                  <a:pt x="616" y="308"/>
                </a:cubicBezTo>
                <a:lnTo>
                  <a:pt x="1084" y="308"/>
                </a:lnTo>
                <a:cubicBezTo>
                  <a:pt x="1392" y="160"/>
                  <a:pt x="1848" y="160"/>
                  <a:pt x="2156" y="160"/>
                </a:cubicBezTo>
                <a:close/>
                <a:moveTo>
                  <a:pt x="4780" y="0"/>
                </a:moveTo>
                <a:cubicBezTo>
                  <a:pt x="3696" y="0"/>
                  <a:pt x="2624" y="0"/>
                  <a:pt x="1540" y="160"/>
                </a:cubicBezTo>
                <a:cubicBezTo>
                  <a:pt x="1335" y="160"/>
                  <a:pt x="993" y="89"/>
                  <a:pt x="744" y="89"/>
                </a:cubicBezTo>
                <a:cubicBezTo>
                  <a:pt x="619" y="89"/>
                  <a:pt x="518" y="107"/>
                  <a:pt x="468" y="160"/>
                </a:cubicBezTo>
                <a:cubicBezTo>
                  <a:pt x="0" y="616"/>
                  <a:pt x="308" y="1848"/>
                  <a:pt x="308" y="2464"/>
                </a:cubicBezTo>
                <a:lnTo>
                  <a:pt x="308" y="5088"/>
                </a:lnTo>
                <a:cubicBezTo>
                  <a:pt x="308" y="5088"/>
                  <a:pt x="361" y="5088"/>
                  <a:pt x="430" y="5082"/>
                </a:cubicBezTo>
                <a:lnTo>
                  <a:pt x="430" y="5082"/>
                </a:lnTo>
                <a:cubicBezTo>
                  <a:pt x="438" y="5085"/>
                  <a:pt x="450" y="5088"/>
                  <a:pt x="468" y="5088"/>
                </a:cubicBezTo>
                <a:lnTo>
                  <a:pt x="10163" y="5088"/>
                </a:lnTo>
                <a:cubicBezTo>
                  <a:pt x="10163" y="5088"/>
                  <a:pt x="10323" y="5088"/>
                  <a:pt x="10471" y="4927"/>
                </a:cubicBezTo>
                <a:cubicBezTo>
                  <a:pt x="10471" y="4164"/>
                  <a:pt x="10631" y="3240"/>
                  <a:pt x="10631" y="2464"/>
                </a:cubicBezTo>
                <a:cubicBezTo>
                  <a:pt x="10631" y="2156"/>
                  <a:pt x="10939" y="468"/>
                  <a:pt x="10471" y="308"/>
                </a:cubicBezTo>
                <a:cubicBezTo>
                  <a:pt x="9855" y="160"/>
                  <a:pt x="9239" y="160"/>
                  <a:pt x="8623" y="160"/>
                </a:cubicBezTo>
                <a:cubicBezTo>
                  <a:pt x="7244" y="0"/>
                  <a:pt x="6012" y="0"/>
                  <a:pt x="478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"/>
          <p:cNvSpPr/>
          <p:nvPr/>
        </p:nvSpPr>
        <p:spPr>
          <a:xfrm>
            <a:off x="8478516" y="-86112"/>
            <a:ext cx="360072" cy="12694"/>
          </a:xfrm>
          <a:custGeom>
            <a:avLst/>
            <a:gdLst/>
            <a:ahLst/>
            <a:cxnLst/>
            <a:rect l="l" t="t" r="r" b="b"/>
            <a:pathLst>
              <a:path w="10779" h="380" extrusionOk="0">
                <a:moveTo>
                  <a:pt x="8822" y="0"/>
                </a:moveTo>
                <a:cubicBezTo>
                  <a:pt x="7634" y="0"/>
                  <a:pt x="6467" y="71"/>
                  <a:pt x="5236" y="71"/>
                </a:cubicBezTo>
                <a:lnTo>
                  <a:pt x="160" y="71"/>
                </a:lnTo>
                <a:cubicBezTo>
                  <a:pt x="0" y="71"/>
                  <a:pt x="0" y="379"/>
                  <a:pt x="160" y="379"/>
                </a:cubicBezTo>
                <a:lnTo>
                  <a:pt x="4780" y="379"/>
                </a:lnTo>
                <a:cubicBezTo>
                  <a:pt x="6012" y="379"/>
                  <a:pt x="7309" y="308"/>
                  <a:pt x="8585" y="308"/>
                </a:cubicBezTo>
                <a:cubicBezTo>
                  <a:pt x="9223" y="308"/>
                  <a:pt x="9855" y="326"/>
                  <a:pt x="10471" y="379"/>
                </a:cubicBezTo>
                <a:cubicBezTo>
                  <a:pt x="10631" y="379"/>
                  <a:pt x="10779" y="71"/>
                  <a:pt x="10631" y="71"/>
                </a:cubicBezTo>
                <a:cubicBezTo>
                  <a:pt x="10015" y="18"/>
                  <a:pt x="9416" y="0"/>
                  <a:pt x="882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"/>
          <p:cNvSpPr/>
          <p:nvPr/>
        </p:nvSpPr>
        <p:spPr>
          <a:xfrm>
            <a:off x="8448686" y="-41349"/>
            <a:ext cx="415825" cy="11257"/>
          </a:xfrm>
          <a:custGeom>
            <a:avLst/>
            <a:gdLst/>
            <a:ahLst/>
            <a:cxnLst/>
            <a:rect l="l" t="t" r="r" b="b"/>
            <a:pathLst>
              <a:path w="12448" h="337" extrusionOk="0">
                <a:moveTo>
                  <a:pt x="8925" y="0"/>
                </a:moveTo>
                <a:cubicBezTo>
                  <a:pt x="7829" y="0"/>
                  <a:pt x="6751" y="37"/>
                  <a:pt x="5673" y="111"/>
                </a:cubicBezTo>
                <a:lnTo>
                  <a:pt x="277" y="111"/>
                </a:lnTo>
                <a:cubicBezTo>
                  <a:pt x="249" y="82"/>
                  <a:pt x="220" y="71"/>
                  <a:pt x="193" y="71"/>
                </a:cubicBezTo>
                <a:cubicBezTo>
                  <a:pt x="80" y="71"/>
                  <a:pt x="0" y="271"/>
                  <a:pt x="130" y="271"/>
                </a:cubicBezTo>
                <a:cubicBezTo>
                  <a:pt x="282" y="320"/>
                  <a:pt x="451" y="337"/>
                  <a:pt x="627" y="337"/>
                </a:cubicBezTo>
                <a:cubicBezTo>
                  <a:pt x="980" y="337"/>
                  <a:pt x="1357" y="271"/>
                  <a:pt x="1669" y="271"/>
                </a:cubicBezTo>
                <a:lnTo>
                  <a:pt x="5365" y="271"/>
                </a:lnTo>
                <a:cubicBezTo>
                  <a:pt x="6802" y="271"/>
                  <a:pt x="8305" y="200"/>
                  <a:pt x="9833" y="200"/>
                </a:cubicBezTo>
                <a:cubicBezTo>
                  <a:pt x="10597" y="200"/>
                  <a:pt x="11368" y="218"/>
                  <a:pt x="12140" y="271"/>
                </a:cubicBezTo>
                <a:cubicBezTo>
                  <a:pt x="12288" y="271"/>
                  <a:pt x="12448" y="111"/>
                  <a:pt x="12288" y="111"/>
                </a:cubicBezTo>
                <a:cubicBezTo>
                  <a:pt x="11136" y="37"/>
                  <a:pt x="10021" y="0"/>
                  <a:pt x="892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"/>
          <p:cNvSpPr/>
          <p:nvPr/>
        </p:nvSpPr>
        <p:spPr>
          <a:xfrm>
            <a:off x="8396206" y="6453"/>
            <a:ext cx="518713" cy="14064"/>
          </a:xfrm>
          <a:custGeom>
            <a:avLst/>
            <a:gdLst/>
            <a:ahLst/>
            <a:cxnLst/>
            <a:rect l="l" t="t" r="r" b="b"/>
            <a:pathLst>
              <a:path w="15528" h="421" extrusionOk="0">
                <a:moveTo>
                  <a:pt x="11090" y="1"/>
                </a:moveTo>
                <a:cubicBezTo>
                  <a:pt x="9961" y="1"/>
                  <a:pt x="8833" y="72"/>
                  <a:pt x="7700" y="72"/>
                </a:cubicBezTo>
                <a:cubicBezTo>
                  <a:pt x="5236" y="72"/>
                  <a:pt x="2772" y="72"/>
                  <a:pt x="309" y="220"/>
                </a:cubicBezTo>
                <a:cubicBezTo>
                  <a:pt x="161" y="220"/>
                  <a:pt x="1" y="380"/>
                  <a:pt x="309" y="380"/>
                </a:cubicBezTo>
                <a:cubicBezTo>
                  <a:pt x="2624" y="380"/>
                  <a:pt x="4780" y="380"/>
                  <a:pt x="7084" y="220"/>
                </a:cubicBezTo>
                <a:lnTo>
                  <a:pt x="12171" y="220"/>
                </a:lnTo>
                <a:cubicBezTo>
                  <a:pt x="12624" y="220"/>
                  <a:pt x="13150" y="184"/>
                  <a:pt x="13678" y="184"/>
                </a:cubicBezTo>
                <a:cubicBezTo>
                  <a:pt x="14228" y="184"/>
                  <a:pt x="14779" y="223"/>
                  <a:pt x="15251" y="380"/>
                </a:cubicBezTo>
                <a:cubicBezTo>
                  <a:pt x="15279" y="409"/>
                  <a:pt x="15309" y="420"/>
                  <a:pt x="15336" y="420"/>
                </a:cubicBezTo>
                <a:cubicBezTo>
                  <a:pt x="15449" y="420"/>
                  <a:pt x="15528" y="220"/>
                  <a:pt x="15399" y="220"/>
                </a:cubicBezTo>
                <a:cubicBezTo>
                  <a:pt x="15024" y="69"/>
                  <a:pt x="14611" y="30"/>
                  <a:pt x="14179" y="30"/>
                </a:cubicBezTo>
                <a:cubicBezTo>
                  <a:pt x="13729" y="30"/>
                  <a:pt x="13258" y="72"/>
                  <a:pt x="12787" y="72"/>
                </a:cubicBezTo>
                <a:cubicBezTo>
                  <a:pt x="12220" y="19"/>
                  <a:pt x="11655" y="1"/>
                  <a:pt x="1109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"/>
          <p:cNvSpPr/>
          <p:nvPr/>
        </p:nvSpPr>
        <p:spPr>
          <a:xfrm>
            <a:off x="8581370" y="24058"/>
            <a:ext cx="180287" cy="46533"/>
          </a:xfrm>
          <a:custGeom>
            <a:avLst/>
            <a:gdLst/>
            <a:ahLst/>
            <a:cxnLst/>
            <a:rect l="l" t="t" r="r" b="b"/>
            <a:pathLst>
              <a:path w="5397" h="1393" extrusionOk="0">
                <a:moveTo>
                  <a:pt x="4620" y="309"/>
                </a:moveTo>
                <a:cubicBezTo>
                  <a:pt x="4473" y="309"/>
                  <a:pt x="4620" y="617"/>
                  <a:pt x="4780" y="777"/>
                </a:cubicBezTo>
                <a:cubicBezTo>
                  <a:pt x="4869" y="865"/>
                  <a:pt x="4905" y="958"/>
                  <a:pt x="4953" y="1085"/>
                </a:cubicBezTo>
                <a:lnTo>
                  <a:pt x="446" y="1085"/>
                </a:lnTo>
                <a:cubicBezTo>
                  <a:pt x="642" y="858"/>
                  <a:pt x="784" y="618"/>
                  <a:pt x="987" y="309"/>
                </a:cubicBezTo>
                <a:close/>
                <a:moveTo>
                  <a:pt x="925" y="1"/>
                </a:moveTo>
                <a:cubicBezTo>
                  <a:pt x="810" y="1"/>
                  <a:pt x="738" y="44"/>
                  <a:pt x="701" y="98"/>
                </a:cubicBezTo>
                <a:lnTo>
                  <a:pt x="701" y="98"/>
                </a:lnTo>
                <a:cubicBezTo>
                  <a:pt x="670" y="115"/>
                  <a:pt x="642" y="136"/>
                  <a:pt x="617" y="161"/>
                </a:cubicBezTo>
                <a:cubicBezTo>
                  <a:pt x="469" y="469"/>
                  <a:pt x="309" y="925"/>
                  <a:pt x="1" y="1233"/>
                </a:cubicBezTo>
                <a:cubicBezTo>
                  <a:pt x="1" y="1393"/>
                  <a:pt x="161" y="1393"/>
                  <a:pt x="161" y="1393"/>
                </a:cubicBezTo>
                <a:lnTo>
                  <a:pt x="5236" y="1393"/>
                </a:lnTo>
                <a:cubicBezTo>
                  <a:pt x="5396" y="1393"/>
                  <a:pt x="5396" y="1233"/>
                  <a:pt x="5396" y="1233"/>
                </a:cubicBezTo>
                <a:cubicBezTo>
                  <a:pt x="5236" y="777"/>
                  <a:pt x="4928" y="469"/>
                  <a:pt x="4780" y="161"/>
                </a:cubicBezTo>
                <a:cubicBezTo>
                  <a:pt x="4780" y="1"/>
                  <a:pt x="4780" y="1"/>
                  <a:pt x="462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"/>
          <p:cNvSpPr/>
          <p:nvPr/>
        </p:nvSpPr>
        <p:spPr>
          <a:xfrm>
            <a:off x="8295223" y="68353"/>
            <a:ext cx="735344" cy="53682"/>
          </a:xfrm>
          <a:custGeom>
            <a:avLst/>
            <a:gdLst/>
            <a:ahLst/>
            <a:cxnLst/>
            <a:rect l="l" t="t" r="r" b="b"/>
            <a:pathLst>
              <a:path w="22013" h="1607" extrusionOk="0">
                <a:moveTo>
                  <a:pt x="20643" y="0"/>
                </a:moveTo>
                <a:cubicBezTo>
                  <a:pt x="20516" y="0"/>
                  <a:pt x="20317" y="110"/>
                  <a:pt x="20430" y="215"/>
                </a:cubicBezTo>
                <a:cubicBezTo>
                  <a:pt x="21501" y="1138"/>
                  <a:pt x="20269" y="1138"/>
                  <a:pt x="19653" y="1138"/>
                </a:cubicBezTo>
                <a:cubicBezTo>
                  <a:pt x="18890" y="1299"/>
                  <a:pt x="18114" y="1299"/>
                  <a:pt x="17350" y="1299"/>
                </a:cubicBezTo>
                <a:lnTo>
                  <a:pt x="10415" y="1299"/>
                </a:lnTo>
                <a:cubicBezTo>
                  <a:pt x="8259" y="1299"/>
                  <a:pt x="5955" y="1299"/>
                  <a:pt x="3800" y="1138"/>
                </a:cubicBezTo>
                <a:lnTo>
                  <a:pt x="1644" y="1138"/>
                </a:lnTo>
                <a:cubicBezTo>
                  <a:pt x="1028" y="991"/>
                  <a:pt x="412" y="1138"/>
                  <a:pt x="868" y="215"/>
                </a:cubicBezTo>
                <a:cubicBezTo>
                  <a:pt x="1028" y="67"/>
                  <a:pt x="720" y="67"/>
                  <a:pt x="560" y="67"/>
                </a:cubicBezTo>
                <a:cubicBezTo>
                  <a:pt x="0" y="1303"/>
                  <a:pt x="1087" y="1468"/>
                  <a:pt x="2072" y="1468"/>
                </a:cubicBezTo>
                <a:cubicBezTo>
                  <a:pt x="2431" y="1468"/>
                  <a:pt x="2777" y="1446"/>
                  <a:pt x="3024" y="1446"/>
                </a:cubicBezTo>
                <a:cubicBezTo>
                  <a:pt x="5487" y="1446"/>
                  <a:pt x="8111" y="1446"/>
                  <a:pt x="10723" y="1607"/>
                </a:cubicBezTo>
                <a:cubicBezTo>
                  <a:pt x="13186" y="1607"/>
                  <a:pt x="15810" y="1607"/>
                  <a:pt x="18422" y="1446"/>
                </a:cubicBezTo>
                <a:cubicBezTo>
                  <a:pt x="18528" y="1446"/>
                  <a:pt x="18712" y="1451"/>
                  <a:pt x="18935" y="1451"/>
                </a:cubicBezTo>
                <a:cubicBezTo>
                  <a:pt x="20012" y="1451"/>
                  <a:pt x="22012" y="1341"/>
                  <a:pt x="20738" y="67"/>
                </a:cubicBezTo>
                <a:cubicBezTo>
                  <a:pt x="20738" y="19"/>
                  <a:pt x="20697" y="0"/>
                  <a:pt x="2064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"/>
          <p:cNvSpPr/>
          <p:nvPr/>
        </p:nvSpPr>
        <p:spPr>
          <a:xfrm>
            <a:off x="8785214" y="2279102"/>
            <a:ext cx="432127" cy="500106"/>
          </a:xfrm>
          <a:custGeom>
            <a:avLst/>
            <a:gdLst/>
            <a:ahLst/>
            <a:cxnLst/>
            <a:rect l="l" t="t" r="r" b="b"/>
            <a:pathLst>
              <a:path w="12936" h="14971" extrusionOk="0">
                <a:moveTo>
                  <a:pt x="4315" y="258"/>
                </a:moveTo>
                <a:cubicBezTo>
                  <a:pt x="4628" y="258"/>
                  <a:pt x="4938" y="289"/>
                  <a:pt x="5236" y="348"/>
                </a:cubicBezTo>
                <a:cubicBezTo>
                  <a:pt x="12325" y="1554"/>
                  <a:pt x="6871" y="11162"/>
                  <a:pt x="4464" y="14607"/>
                </a:cubicBezTo>
                <a:lnTo>
                  <a:pt x="4464" y="14607"/>
                </a:lnTo>
                <a:cubicBezTo>
                  <a:pt x="2847" y="12345"/>
                  <a:pt x="1517" y="9814"/>
                  <a:pt x="777" y="7271"/>
                </a:cubicBezTo>
                <a:cubicBezTo>
                  <a:pt x="309" y="5584"/>
                  <a:pt x="1" y="3576"/>
                  <a:pt x="925" y="2036"/>
                </a:cubicBezTo>
                <a:cubicBezTo>
                  <a:pt x="1669" y="795"/>
                  <a:pt x="3015" y="258"/>
                  <a:pt x="4315" y="258"/>
                </a:cubicBezTo>
                <a:close/>
                <a:moveTo>
                  <a:pt x="4395" y="0"/>
                </a:moveTo>
                <a:cubicBezTo>
                  <a:pt x="3249" y="0"/>
                  <a:pt x="2163" y="342"/>
                  <a:pt x="1393" y="1112"/>
                </a:cubicBezTo>
                <a:cubicBezTo>
                  <a:pt x="161" y="2036"/>
                  <a:pt x="1" y="3736"/>
                  <a:pt x="1" y="5276"/>
                </a:cubicBezTo>
                <a:cubicBezTo>
                  <a:pt x="309" y="8663"/>
                  <a:pt x="2317" y="12051"/>
                  <a:pt x="4312" y="14823"/>
                </a:cubicBezTo>
                <a:lnTo>
                  <a:pt x="4312" y="14823"/>
                </a:lnTo>
                <a:lnTo>
                  <a:pt x="4312" y="14823"/>
                </a:lnTo>
                <a:cubicBezTo>
                  <a:pt x="4254" y="14881"/>
                  <a:pt x="4266" y="14916"/>
                  <a:pt x="4312" y="14928"/>
                </a:cubicBezTo>
                <a:lnTo>
                  <a:pt x="4312" y="14928"/>
                </a:lnTo>
                <a:lnTo>
                  <a:pt x="4312" y="14970"/>
                </a:lnTo>
                <a:cubicBezTo>
                  <a:pt x="4312" y="14970"/>
                  <a:pt x="4780" y="14823"/>
                  <a:pt x="4620" y="14823"/>
                </a:cubicBezTo>
                <a:cubicBezTo>
                  <a:pt x="7244" y="11275"/>
                  <a:pt x="12935" y="1112"/>
                  <a:pt x="5088" y="40"/>
                </a:cubicBezTo>
                <a:cubicBezTo>
                  <a:pt x="4856" y="14"/>
                  <a:pt x="4625" y="0"/>
                  <a:pt x="439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"/>
          <p:cNvSpPr/>
          <p:nvPr/>
        </p:nvSpPr>
        <p:spPr>
          <a:xfrm>
            <a:off x="8852225" y="2375442"/>
            <a:ext cx="169631" cy="154431"/>
          </a:xfrm>
          <a:custGeom>
            <a:avLst/>
            <a:gdLst/>
            <a:ahLst/>
            <a:cxnLst/>
            <a:rect l="l" t="t" r="r" b="b"/>
            <a:pathLst>
              <a:path w="5078" h="4623" extrusionOk="0">
                <a:moveTo>
                  <a:pt x="2554" y="132"/>
                </a:moveTo>
                <a:cubicBezTo>
                  <a:pt x="2887" y="132"/>
                  <a:pt x="3224" y="210"/>
                  <a:pt x="3538" y="384"/>
                </a:cubicBezTo>
                <a:cubicBezTo>
                  <a:pt x="4314" y="692"/>
                  <a:pt x="4622" y="1616"/>
                  <a:pt x="4770" y="2392"/>
                </a:cubicBezTo>
                <a:cubicBezTo>
                  <a:pt x="4656" y="3582"/>
                  <a:pt x="3710" y="4492"/>
                  <a:pt x="2576" y="4492"/>
                </a:cubicBezTo>
                <a:cubicBezTo>
                  <a:pt x="2242" y="4492"/>
                  <a:pt x="1892" y="4413"/>
                  <a:pt x="1542" y="4240"/>
                </a:cubicBezTo>
                <a:cubicBezTo>
                  <a:pt x="766" y="3932"/>
                  <a:pt x="458" y="3008"/>
                  <a:pt x="458" y="2232"/>
                </a:cubicBezTo>
                <a:cubicBezTo>
                  <a:pt x="344" y="1042"/>
                  <a:pt x="1421" y="132"/>
                  <a:pt x="2554" y="132"/>
                </a:cubicBezTo>
                <a:close/>
                <a:moveTo>
                  <a:pt x="2712" y="0"/>
                </a:moveTo>
                <a:cubicBezTo>
                  <a:pt x="1488" y="0"/>
                  <a:pt x="233" y="812"/>
                  <a:pt x="150" y="2392"/>
                </a:cubicBezTo>
                <a:cubicBezTo>
                  <a:pt x="0" y="3892"/>
                  <a:pt x="1130" y="4623"/>
                  <a:pt x="2346" y="4623"/>
                </a:cubicBezTo>
                <a:cubicBezTo>
                  <a:pt x="3623" y="4623"/>
                  <a:pt x="4995" y="3816"/>
                  <a:pt x="5077" y="2244"/>
                </a:cubicBezTo>
                <a:lnTo>
                  <a:pt x="5077" y="2244"/>
                </a:lnTo>
                <a:cubicBezTo>
                  <a:pt x="5078" y="2240"/>
                  <a:pt x="5078" y="2236"/>
                  <a:pt x="5078" y="2232"/>
                </a:cubicBezTo>
                <a:lnTo>
                  <a:pt x="5078" y="2232"/>
                </a:lnTo>
                <a:cubicBezTo>
                  <a:pt x="5078" y="2232"/>
                  <a:pt x="5078" y="2232"/>
                  <a:pt x="5078" y="2232"/>
                </a:cubicBezTo>
                <a:cubicBezTo>
                  <a:pt x="5006" y="732"/>
                  <a:pt x="3873" y="0"/>
                  <a:pt x="271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"/>
          <p:cNvSpPr/>
          <p:nvPr/>
        </p:nvSpPr>
        <p:spPr>
          <a:xfrm>
            <a:off x="8144366" y="2821660"/>
            <a:ext cx="560502" cy="360440"/>
          </a:xfrm>
          <a:custGeom>
            <a:avLst/>
            <a:gdLst/>
            <a:ahLst/>
            <a:cxnLst/>
            <a:rect l="l" t="t" r="r" b="b"/>
            <a:pathLst>
              <a:path w="16779" h="10790" extrusionOk="0">
                <a:moveTo>
                  <a:pt x="8852" y="175"/>
                </a:moveTo>
                <a:cubicBezTo>
                  <a:pt x="9852" y="175"/>
                  <a:pt x="10853" y="252"/>
                  <a:pt x="11851" y="486"/>
                </a:cubicBezTo>
                <a:cubicBezTo>
                  <a:pt x="13391" y="633"/>
                  <a:pt x="14931" y="1249"/>
                  <a:pt x="15547" y="2641"/>
                </a:cubicBezTo>
                <a:cubicBezTo>
                  <a:pt x="16323" y="4329"/>
                  <a:pt x="16778" y="6337"/>
                  <a:pt x="16015" y="8185"/>
                </a:cubicBezTo>
                <a:cubicBezTo>
                  <a:pt x="15132" y="10170"/>
                  <a:pt x="12746" y="10651"/>
                  <a:pt x="10503" y="10651"/>
                </a:cubicBezTo>
                <a:cubicBezTo>
                  <a:pt x="9614" y="10651"/>
                  <a:pt x="8749" y="10576"/>
                  <a:pt x="8008" y="10488"/>
                </a:cubicBezTo>
                <a:cubicBezTo>
                  <a:pt x="6308" y="10180"/>
                  <a:pt x="4460" y="9724"/>
                  <a:pt x="2920" y="8948"/>
                </a:cubicBezTo>
                <a:cubicBezTo>
                  <a:pt x="2612" y="8948"/>
                  <a:pt x="2304" y="9108"/>
                  <a:pt x="2156" y="9256"/>
                </a:cubicBezTo>
                <a:cubicBezTo>
                  <a:pt x="1471" y="9398"/>
                  <a:pt x="911" y="9654"/>
                  <a:pt x="365" y="9925"/>
                </a:cubicBezTo>
                <a:lnTo>
                  <a:pt x="365" y="9925"/>
                </a:lnTo>
                <a:cubicBezTo>
                  <a:pt x="670" y="9361"/>
                  <a:pt x="1082" y="8912"/>
                  <a:pt x="1233" y="8332"/>
                </a:cubicBezTo>
                <a:cubicBezTo>
                  <a:pt x="1541" y="7877"/>
                  <a:pt x="1541" y="7569"/>
                  <a:pt x="1380" y="6953"/>
                </a:cubicBezTo>
                <a:cubicBezTo>
                  <a:pt x="1233" y="5253"/>
                  <a:pt x="1072" y="3405"/>
                  <a:pt x="1849" y="1865"/>
                </a:cubicBezTo>
                <a:cubicBezTo>
                  <a:pt x="2464" y="633"/>
                  <a:pt x="4620" y="486"/>
                  <a:pt x="5852" y="326"/>
                </a:cubicBezTo>
                <a:cubicBezTo>
                  <a:pt x="6850" y="252"/>
                  <a:pt x="7851" y="175"/>
                  <a:pt x="8852" y="175"/>
                </a:cubicBezTo>
                <a:close/>
                <a:moveTo>
                  <a:pt x="8283" y="0"/>
                </a:moveTo>
                <a:cubicBezTo>
                  <a:pt x="6262" y="0"/>
                  <a:pt x="4165" y="244"/>
                  <a:pt x="2464" y="941"/>
                </a:cubicBezTo>
                <a:cubicBezTo>
                  <a:pt x="925" y="1717"/>
                  <a:pt x="925" y="4021"/>
                  <a:pt x="925" y="5413"/>
                </a:cubicBezTo>
                <a:cubicBezTo>
                  <a:pt x="925" y="6177"/>
                  <a:pt x="1072" y="6953"/>
                  <a:pt x="1233" y="7717"/>
                </a:cubicBezTo>
                <a:cubicBezTo>
                  <a:pt x="1233" y="8332"/>
                  <a:pt x="309" y="9564"/>
                  <a:pt x="1" y="10032"/>
                </a:cubicBezTo>
                <a:cubicBezTo>
                  <a:pt x="1" y="10081"/>
                  <a:pt x="34" y="10098"/>
                  <a:pt x="79" y="10098"/>
                </a:cubicBezTo>
                <a:lnTo>
                  <a:pt x="79" y="10098"/>
                </a:lnTo>
                <a:cubicBezTo>
                  <a:pt x="79" y="10098"/>
                  <a:pt x="80" y="10098"/>
                  <a:pt x="80" y="10098"/>
                </a:cubicBezTo>
                <a:cubicBezTo>
                  <a:pt x="80" y="10098"/>
                  <a:pt x="80" y="10098"/>
                  <a:pt x="80" y="10098"/>
                </a:cubicBezTo>
                <a:lnTo>
                  <a:pt x="80" y="10098"/>
                </a:lnTo>
                <a:cubicBezTo>
                  <a:pt x="80" y="10098"/>
                  <a:pt x="81" y="10098"/>
                  <a:pt x="81" y="10098"/>
                </a:cubicBezTo>
                <a:cubicBezTo>
                  <a:pt x="172" y="10098"/>
                  <a:pt x="309" y="10032"/>
                  <a:pt x="309" y="10032"/>
                </a:cubicBezTo>
                <a:cubicBezTo>
                  <a:pt x="317" y="10016"/>
                  <a:pt x="325" y="10000"/>
                  <a:pt x="333" y="9985"/>
                </a:cubicBezTo>
                <a:lnTo>
                  <a:pt x="333" y="9985"/>
                </a:lnTo>
                <a:cubicBezTo>
                  <a:pt x="886" y="9841"/>
                  <a:pt x="1427" y="9694"/>
                  <a:pt x="1849" y="9416"/>
                </a:cubicBezTo>
                <a:cubicBezTo>
                  <a:pt x="2136" y="9267"/>
                  <a:pt x="2423" y="9257"/>
                  <a:pt x="2580" y="9136"/>
                </a:cubicBezTo>
                <a:lnTo>
                  <a:pt x="2580" y="9136"/>
                </a:lnTo>
                <a:cubicBezTo>
                  <a:pt x="2593" y="9157"/>
                  <a:pt x="2641" y="9193"/>
                  <a:pt x="2772" y="9256"/>
                </a:cubicBezTo>
                <a:cubicBezTo>
                  <a:pt x="4460" y="10032"/>
                  <a:pt x="6308" y="10488"/>
                  <a:pt x="8008" y="10648"/>
                </a:cubicBezTo>
                <a:cubicBezTo>
                  <a:pt x="8683" y="10735"/>
                  <a:pt x="9409" y="10789"/>
                  <a:pt x="10145" y="10789"/>
                </a:cubicBezTo>
                <a:cubicBezTo>
                  <a:pt x="13257" y="10789"/>
                  <a:pt x="16529" y="9825"/>
                  <a:pt x="16778" y="6337"/>
                </a:cubicBezTo>
                <a:cubicBezTo>
                  <a:pt x="16778" y="4797"/>
                  <a:pt x="16323" y="2789"/>
                  <a:pt x="15239" y="1557"/>
                </a:cubicBezTo>
                <a:cubicBezTo>
                  <a:pt x="14315" y="633"/>
                  <a:pt x="12775" y="326"/>
                  <a:pt x="11395" y="178"/>
                </a:cubicBezTo>
                <a:cubicBezTo>
                  <a:pt x="10428" y="70"/>
                  <a:pt x="9366" y="0"/>
                  <a:pt x="828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"/>
          <p:cNvSpPr/>
          <p:nvPr/>
        </p:nvSpPr>
        <p:spPr>
          <a:xfrm>
            <a:off x="8283064" y="2977260"/>
            <a:ext cx="58359" cy="50275"/>
          </a:xfrm>
          <a:custGeom>
            <a:avLst/>
            <a:gdLst/>
            <a:ahLst/>
            <a:cxnLst/>
            <a:rect l="l" t="t" r="r" b="b"/>
            <a:pathLst>
              <a:path w="1747" h="1505" extrusionOk="0">
                <a:moveTo>
                  <a:pt x="924" y="139"/>
                </a:moveTo>
                <a:cubicBezTo>
                  <a:pt x="1232" y="287"/>
                  <a:pt x="1392" y="447"/>
                  <a:pt x="1392" y="755"/>
                </a:cubicBezTo>
                <a:cubicBezTo>
                  <a:pt x="1392" y="1063"/>
                  <a:pt x="1232" y="1371"/>
                  <a:pt x="924" y="1371"/>
                </a:cubicBezTo>
                <a:cubicBezTo>
                  <a:pt x="616" y="1211"/>
                  <a:pt x="468" y="1063"/>
                  <a:pt x="468" y="755"/>
                </a:cubicBezTo>
                <a:cubicBezTo>
                  <a:pt x="308" y="447"/>
                  <a:pt x="616" y="139"/>
                  <a:pt x="924" y="139"/>
                </a:cubicBezTo>
                <a:close/>
                <a:moveTo>
                  <a:pt x="958" y="1"/>
                </a:moveTo>
                <a:cubicBezTo>
                  <a:pt x="539" y="1"/>
                  <a:pt x="83" y="275"/>
                  <a:pt x="0" y="755"/>
                </a:cubicBezTo>
                <a:cubicBezTo>
                  <a:pt x="0" y="1271"/>
                  <a:pt x="394" y="1504"/>
                  <a:pt x="803" y="1504"/>
                </a:cubicBezTo>
                <a:cubicBezTo>
                  <a:pt x="1213" y="1504"/>
                  <a:pt x="1638" y="1270"/>
                  <a:pt x="1694" y="850"/>
                </a:cubicBezTo>
                <a:lnTo>
                  <a:pt x="1694" y="850"/>
                </a:lnTo>
                <a:cubicBezTo>
                  <a:pt x="1733" y="833"/>
                  <a:pt x="1746" y="801"/>
                  <a:pt x="1700" y="755"/>
                </a:cubicBezTo>
                <a:lnTo>
                  <a:pt x="1700" y="755"/>
                </a:lnTo>
                <a:cubicBezTo>
                  <a:pt x="1700" y="755"/>
                  <a:pt x="1700" y="755"/>
                  <a:pt x="1700" y="755"/>
                </a:cubicBezTo>
                <a:cubicBezTo>
                  <a:pt x="1746" y="705"/>
                  <a:pt x="1734" y="671"/>
                  <a:pt x="1695" y="652"/>
                </a:cubicBezTo>
                <a:lnTo>
                  <a:pt x="1695" y="652"/>
                </a:lnTo>
                <a:cubicBezTo>
                  <a:pt x="1651" y="204"/>
                  <a:pt x="1319" y="1"/>
                  <a:pt x="95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"/>
          <p:cNvSpPr/>
          <p:nvPr/>
        </p:nvSpPr>
        <p:spPr>
          <a:xfrm>
            <a:off x="8406495" y="2977260"/>
            <a:ext cx="56822" cy="50275"/>
          </a:xfrm>
          <a:custGeom>
            <a:avLst/>
            <a:gdLst/>
            <a:ahLst/>
            <a:cxnLst/>
            <a:rect l="l" t="t" r="r" b="b"/>
            <a:pathLst>
              <a:path w="1701" h="1505" extrusionOk="0">
                <a:moveTo>
                  <a:pt x="924" y="139"/>
                </a:moveTo>
                <a:cubicBezTo>
                  <a:pt x="1232" y="287"/>
                  <a:pt x="1393" y="447"/>
                  <a:pt x="1393" y="755"/>
                </a:cubicBezTo>
                <a:cubicBezTo>
                  <a:pt x="1393" y="1063"/>
                  <a:pt x="1085" y="1371"/>
                  <a:pt x="777" y="1371"/>
                </a:cubicBezTo>
                <a:cubicBezTo>
                  <a:pt x="617" y="1211"/>
                  <a:pt x="469" y="1063"/>
                  <a:pt x="309" y="755"/>
                </a:cubicBezTo>
                <a:cubicBezTo>
                  <a:pt x="309" y="447"/>
                  <a:pt x="617" y="139"/>
                  <a:pt x="924" y="139"/>
                </a:cubicBezTo>
                <a:close/>
                <a:moveTo>
                  <a:pt x="901" y="1"/>
                </a:moveTo>
                <a:cubicBezTo>
                  <a:pt x="460" y="1"/>
                  <a:pt x="1" y="275"/>
                  <a:pt x="1" y="755"/>
                </a:cubicBezTo>
                <a:cubicBezTo>
                  <a:pt x="1" y="1271"/>
                  <a:pt x="395" y="1504"/>
                  <a:pt x="804" y="1504"/>
                </a:cubicBezTo>
                <a:cubicBezTo>
                  <a:pt x="1244" y="1504"/>
                  <a:pt x="1701" y="1234"/>
                  <a:pt x="1701" y="755"/>
                </a:cubicBezTo>
                <a:cubicBezTo>
                  <a:pt x="1701" y="234"/>
                  <a:pt x="1309" y="1"/>
                  <a:pt x="90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"/>
          <p:cNvSpPr/>
          <p:nvPr/>
        </p:nvSpPr>
        <p:spPr>
          <a:xfrm>
            <a:off x="8525016" y="2977260"/>
            <a:ext cx="61766" cy="50742"/>
          </a:xfrm>
          <a:custGeom>
            <a:avLst/>
            <a:gdLst/>
            <a:ahLst/>
            <a:cxnLst/>
            <a:rect l="l" t="t" r="r" b="b"/>
            <a:pathLst>
              <a:path w="1849" h="1519" extrusionOk="0">
                <a:moveTo>
                  <a:pt x="821" y="163"/>
                </a:moveTo>
                <a:cubicBezTo>
                  <a:pt x="900" y="163"/>
                  <a:pt x="986" y="201"/>
                  <a:pt x="1072" y="287"/>
                </a:cubicBezTo>
                <a:cubicBezTo>
                  <a:pt x="1232" y="287"/>
                  <a:pt x="1380" y="595"/>
                  <a:pt x="1380" y="755"/>
                </a:cubicBezTo>
                <a:cubicBezTo>
                  <a:pt x="1380" y="991"/>
                  <a:pt x="1199" y="1313"/>
                  <a:pt x="977" y="1313"/>
                </a:cubicBezTo>
                <a:cubicBezTo>
                  <a:pt x="908" y="1313"/>
                  <a:pt x="836" y="1283"/>
                  <a:pt x="764" y="1211"/>
                </a:cubicBezTo>
                <a:cubicBezTo>
                  <a:pt x="456" y="1211"/>
                  <a:pt x="456" y="903"/>
                  <a:pt x="456" y="755"/>
                </a:cubicBezTo>
                <a:cubicBezTo>
                  <a:pt x="456" y="417"/>
                  <a:pt x="616" y="163"/>
                  <a:pt x="821" y="163"/>
                </a:cubicBezTo>
                <a:close/>
                <a:moveTo>
                  <a:pt x="970" y="1"/>
                </a:moveTo>
                <a:cubicBezTo>
                  <a:pt x="530" y="1"/>
                  <a:pt x="77" y="275"/>
                  <a:pt x="0" y="755"/>
                </a:cubicBezTo>
                <a:cubicBezTo>
                  <a:pt x="0" y="1211"/>
                  <a:pt x="616" y="1519"/>
                  <a:pt x="924" y="1519"/>
                </a:cubicBezTo>
                <a:cubicBezTo>
                  <a:pt x="1380" y="1371"/>
                  <a:pt x="1688" y="1211"/>
                  <a:pt x="1848" y="755"/>
                </a:cubicBezTo>
                <a:cubicBezTo>
                  <a:pt x="1848" y="746"/>
                  <a:pt x="1847" y="738"/>
                  <a:pt x="1844" y="731"/>
                </a:cubicBezTo>
                <a:lnTo>
                  <a:pt x="1844" y="731"/>
                </a:lnTo>
                <a:cubicBezTo>
                  <a:pt x="1759" y="227"/>
                  <a:pt x="1370" y="1"/>
                  <a:pt x="97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"/>
          <p:cNvSpPr/>
          <p:nvPr/>
        </p:nvSpPr>
        <p:spPr>
          <a:xfrm>
            <a:off x="8169888" y="2152357"/>
            <a:ext cx="468305" cy="541528"/>
          </a:xfrm>
          <a:custGeom>
            <a:avLst/>
            <a:gdLst/>
            <a:ahLst/>
            <a:cxnLst/>
            <a:rect l="l" t="t" r="r" b="b"/>
            <a:pathLst>
              <a:path w="14019" h="16211" extrusionOk="0">
                <a:moveTo>
                  <a:pt x="12011" y="196"/>
                </a:moveTo>
                <a:cubicBezTo>
                  <a:pt x="12319" y="196"/>
                  <a:pt x="12787" y="196"/>
                  <a:pt x="13095" y="344"/>
                </a:cubicBezTo>
                <a:cubicBezTo>
                  <a:pt x="13243" y="344"/>
                  <a:pt x="13243" y="960"/>
                  <a:pt x="13243" y="1120"/>
                </a:cubicBezTo>
                <a:lnTo>
                  <a:pt x="13243" y="11123"/>
                </a:lnTo>
                <a:cubicBezTo>
                  <a:pt x="13403" y="12515"/>
                  <a:pt x="13403" y="13894"/>
                  <a:pt x="13711" y="15286"/>
                </a:cubicBezTo>
                <a:lnTo>
                  <a:pt x="13403" y="15286"/>
                </a:lnTo>
                <a:cubicBezTo>
                  <a:pt x="12787" y="15434"/>
                  <a:pt x="12171" y="15434"/>
                  <a:pt x="11703" y="15434"/>
                </a:cubicBezTo>
                <a:cubicBezTo>
                  <a:pt x="9092" y="15594"/>
                  <a:pt x="6320" y="15742"/>
                  <a:pt x="3696" y="15902"/>
                </a:cubicBezTo>
                <a:cubicBezTo>
                  <a:pt x="3187" y="15902"/>
                  <a:pt x="2672" y="15968"/>
                  <a:pt x="2159" y="15968"/>
                </a:cubicBezTo>
                <a:cubicBezTo>
                  <a:pt x="1903" y="15968"/>
                  <a:pt x="1647" y="15952"/>
                  <a:pt x="1392" y="15902"/>
                </a:cubicBezTo>
                <a:cubicBezTo>
                  <a:pt x="1392" y="15902"/>
                  <a:pt x="1232" y="14510"/>
                  <a:pt x="1232" y="14202"/>
                </a:cubicBezTo>
                <a:cubicBezTo>
                  <a:pt x="924" y="11739"/>
                  <a:pt x="777" y="9127"/>
                  <a:pt x="616" y="6503"/>
                </a:cubicBezTo>
                <a:cubicBezTo>
                  <a:pt x="469" y="5272"/>
                  <a:pt x="469" y="3892"/>
                  <a:pt x="469" y="2660"/>
                </a:cubicBezTo>
                <a:cubicBezTo>
                  <a:pt x="469" y="2192"/>
                  <a:pt x="308" y="1120"/>
                  <a:pt x="616" y="812"/>
                </a:cubicBezTo>
                <a:cubicBezTo>
                  <a:pt x="620" y="809"/>
                  <a:pt x="624" y="805"/>
                  <a:pt x="627" y="801"/>
                </a:cubicBezTo>
                <a:lnTo>
                  <a:pt x="627" y="801"/>
                </a:lnTo>
                <a:cubicBezTo>
                  <a:pt x="2878" y="645"/>
                  <a:pt x="5144" y="504"/>
                  <a:pt x="7552" y="504"/>
                </a:cubicBezTo>
                <a:cubicBezTo>
                  <a:pt x="9092" y="344"/>
                  <a:pt x="10471" y="196"/>
                  <a:pt x="12011" y="196"/>
                </a:cubicBezTo>
                <a:close/>
                <a:moveTo>
                  <a:pt x="12375" y="1"/>
                </a:moveTo>
                <a:cubicBezTo>
                  <a:pt x="11998" y="1"/>
                  <a:pt x="11624" y="36"/>
                  <a:pt x="11395" y="36"/>
                </a:cubicBezTo>
                <a:cubicBezTo>
                  <a:pt x="9855" y="36"/>
                  <a:pt x="8476" y="196"/>
                  <a:pt x="6936" y="196"/>
                </a:cubicBezTo>
                <a:lnTo>
                  <a:pt x="469" y="652"/>
                </a:lnTo>
                <a:cubicBezTo>
                  <a:pt x="458" y="652"/>
                  <a:pt x="448" y="653"/>
                  <a:pt x="438" y="654"/>
                </a:cubicBezTo>
                <a:lnTo>
                  <a:pt x="438" y="654"/>
                </a:lnTo>
                <a:cubicBezTo>
                  <a:pt x="392" y="652"/>
                  <a:pt x="346" y="652"/>
                  <a:pt x="308" y="652"/>
                </a:cubicBezTo>
                <a:cubicBezTo>
                  <a:pt x="1" y="1120"/>
                  <a:pt x="161" y="2192"/>
                  <a:pt x="161" y="2660"/>
                </a:cubicBezTo>
                <a:cubicBezTo>
                  <a:pt x="161" y="4040"/>
                  <a:pt x="308" y="5579"/>
                  <a:pt x="308" y="6971"/>
                </a:cubicBezTo>
                <a:cubicBezTo>
                  <a:pt x="469" y="9891"/>
                  <a:pt x="469" y="12823"/>
                  <a:pt x="1085" y="15594"/>
                </a:cubicBezTo>
                <a:cubicBezTo>
                  <a:pt x="1232" y="16050"/>
                  <a:pt x="1232" y="16210"/>
                  <a:pt x="1848" y="16210"/>
                </a:cubicBezTo>
                <a:cubicBezTo>
                  <a:pt x="3080" y="16050"/>
                  <a:pt x="4312" y="16050"/>
                  <a:pt x="5544" y="15902"/>
                </a:cubicBezTo>
                <a:cubicBezTo>
                  <a:pt x="8315" y="15902"/>
                  <a:pt x="10939" y="15742"/>
                  <a:pt x="13711" y="15594"/>
                </a:cubicBezTo>
                <a:cubicBezTo>
                  <a:pt x="13711" y="15594"/>
                  <a:pt x="13859" y="15594"/>
                  <a:pt x="13859" y="15434"/>
                </a:cubicBezTo>
                <a:lnTo>
                  <a:pt x="14019" y="15434"/>
                </a:lnTo>
                <a:cubicBezTo>
                  <a:pt x="13711" y="14202"/>
                  <a:pt x="13711" y="12823"/>
                  <a:pt x="13551" y="11591"/>
                </a:cubicBezTo>
                <a:lnTo>
                  <a:pt x="13551" y="6356"/>
                </a:lnTo>
                <a:lnTo>
                  <a:pt x="13551" y="1884"/>
                </a:lnTo>
                <a:cubicBezTo>
                  <a:pt x="13551" y="1576"/>
                  <a:pt x="13711" y="344"/>
                  <a:pt x="13403" y="196"/>
                </a:cubicBezTo>
                <a:cubicBezTo>
                  <a:pt x="13164" y="39"/>
                  <a:pt x="12768" y="1"/>
                  <a:pt x="1237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"/>
          <p:cNvSpPr/>
          <p:nvPr/>
        </p:nvSpPr>
        <p:spPr>
          <a:xfrm>
            <a:off x="8226676" y="2246125"/>
            <a:ext cx="76965" cy="74426"/>
          </a:xfrm>
          <a:custGeom>
            <a:avLst/>
            <a:gdLst/>
            <a:ahLst/>
            <a:cxnLst/>
            <a:rect l="l" t="t" r="r" b="b"/>
            <a:pathLst>
              <a:path w="2304" h="2228" extrusionOk="0">
                <a:moveTo>
                  <a:pt x="1996" y="161"/>
                </a:moveTo>
                <a:lnTo>
                  <a:pt x="1996" y="2009"/>
                </a:lnTo>
                <a:lnTo>
                  <a:pt x="308" y="2009"/>
                </a:lnTo>
                <a:lnTo>
                  <a:pt x="308" y="161"/>
                </a:lnTo>
                <a:close/>
                <a:moveTo>
                  <a:pt x="148" y="1"/>
                </a:moveTo>
                <a:cubicBezTo>
                  <a:pt x="148" y="1"/>
                  <a:pt x="0" y="1"/>
                  <a:pt x="0" y="161"/>
                </a:cubicBezTo>
                <a:lnTo>
                  <a:pt x="0" y="2157"/>
                </a:lnTo>
                <a:lnTo>
                  <a:pt x="1996" y="2157"/>
                </a:lnTo>
                <a:cubicBezTo>
                  <a:pt x="1996" y="2210"/>
                  <a:pt x="2030" y="2228"/>
                  <a:pt x="2076" y="2228"/>
                </a:cubicBezTo>
                <a:cubicBezTo>
                  <a:pt x="2167" y="2228"/>
                  <a:pt x="2304" y="2157"/>
                  <a:pt x="2304" y="2157"/>
                </a:cubicBezTo>
                <a:lnTo>
                  <a:pt x="2304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"/>
          <p:cNvSpPr/>
          <p:nvPr/>
        </p:nvSpPr>
        <p:spPr>
          <a:xfrm>
            <a:off x="8339852" y="2276991"/>
            <a:ext cx="210719" cy="10322"/>
          </a:xfrm>
          <a:custGeom>
            <a:avLst/>
            <a:gdLst/>
            <a:ahLst/>
            <a:cxnLst/>
            <a:rect l="l" t="t" r="r" b="b"/>
            <a:pathLst>
              <a:path w="6308" h="309" extrusionOk="0">
                <a:moveTo>
                  <a:pt x="308" y="1"/>
                </a:moveTo>
                <a:cubicBezTo>
                  <a:pt x="148" y="161"/>
                  <a:pt x="0" y="309"/>
                  <a:pt x="148" y="309"/>
                </a:cubicBezTo>
                <a:cubicBezTo>
                  <a:pt x="1486" y="309"/>
                  <a:pt x="2820" y="243"/>
                  <a:pt x="4107" y="243"/>
                </a:cubicBezTo>
                <a:cubicBezTo>
                  <a:pt x="4751" y="243"/>
                  <a:pt x="5383" y="259"/>
                  <a:pt x="5999" y="309"/>
                </a:cubicBezTo>
                <a:cubicBezTo>
                  <a:pt x="6159" y="309"/>
                  <a:pt x="6307" y="161"/>
                  <a:pt x="615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"/>
          <p:cNvSpPr/>
          <p:nvPr/>
        </p:nvSpPr>
        <p:spPr>
          <a:xfrm>
            <a:off x="8231620" y="2379879"/>
            <a:ext cx="82310" cy="77399"/>
          </a:xfrm>
          <a:custGeom>
            <a:avLst/>
            <a:gdLst/>
            <a:ahLst/>
            <a:cxnLst/>
            <a:rect l="l" t="t" r="r" b="b"/>
            <a:pathLst>
              <a:path w="2464" h="2317" extrusionOk="0">
                <a:moveTo>
                  <a:pt x="2156" y="0"/>
                </a:moveTo>
                <a:cubicBezTo>
                  <a:pt x="1540" y="160"/>
                  <a:pt x="924" y="160"/>
                  <a:pt x="160" y="160"/>
                </a:cubicBezTo>
                <a:cubicBezTo>
                  <a:pt x="160" y="160"/>
                  <a:pt x="0" y="160"/>
                  <a:pt x="0" y="308"/>
                </a:cubicBezTo>
                <a:cubicBezTo>
                  <a:pt x="0" y="924"/>
                  <a:pt x="0" y="1540"/>
                  <a:pt x="160" y="2316"/>
                </a:cubicBezTo>
                <a:cubicBezTo>
                  <a:pt x="776" y="2316"/>
                  <a:pt x="1540" y="2316"/>
                  <a:pt x="2156" y="2156"/>
                </a:cubicBezTo>
                <a:lnTo>
                  <a:pt x="308" y="2156"/>
                </a:lnTo>
                <a:lnTo>
                  <a:pt x="308" y="1848"/>
                </a:lnTo>
                <a:lnTo>
                  <a:pt x="308" y="1232"/>
                </a:lnTo>
                <a:lnTo>
                  <a:pt x="308" y="308"/>
                </a:lnTo>
                <a:lnTo>
                  <a:pt x="308" y="308"/>
                </a:lnTo>
                <a:cubicBezTo>
                  <a:pt x="902" y="306"/>
                  <a:pt x="1420" y="291"/>
                  <a:pt x="2022" y="185"/>
                </a:cubicBezTo>
                <a:lnTo>
                  <a:pt x="2022" y="185"/>
                </a:lnTo>
                <a:cubicBezTo>
                  <a:pt x="2008" y="205"/>
                  <a:pt x="2008" y="242"/>
                  <a:pt x="2008" y="308"/>
                </a:cubicBezTo>
                <a:lnTo>
                  <a:pt x="2008" y="468"/>
                </a:lnTo>
                <a:lnTo>
                  <a:pt x="2008" y="1232"/>
                </a:lnTo>
                <a:cubicBezTo>
                  <a:pt x="2008" y="1540"/>
                  <a:pt x="2008" y="1848"/>
                  <a:pt x="2156" y="2156"/>
                </a:cubicBezTo>
                <a:cubicBezTo>
                  <a:pt x="2263" y="2156"/>
                  <a:pt x="2364" y="2090"/>
                  <a:pt x="2376" y="2090"/>
                </a:cubicBezTo>
                <a:lnTo>
                  <a:pt x="2376" y="2090"/>
                </a:lnTo>
                <a:cubicBezTo>
                  <a:pt x="2382" y="2090"/>
                  <a:pt x="2365" y="2107"/>
                  <a:pt x="2316" y="2156"/>
                </a:cubicBezTo>
                <a:lnTo>
                  <a:pt x="2156" y="2156"/>
                </a:lnTo>
                <a:cubicBezTo>
                  <a:pt x="2156" y="2209"/>
                  <a:pt x="2190" y="2227"/>
                  <a:pt x="2236" y="2227"/>
                </a:cubicBezTo>
                <a:cubicBezTo>
                  <a:pt x="2327" y="2227"/>
                  <a:pt x="2464" y="2156"/>
                  <a:pt x="2464" y="2156"/>
                </a:cubicBezTo>
                <a:cubicBezTo>
                  <a:pt x="2316" y="1392"/>
                  <a:pt x="2316" y="776"/>
                  <a:pt x="2316" y="160"/>
                </a:cubicBezTo>
                <a:cubicBezTo>
                  <a:pt x="2316" y="0"/>
                  <a:pt x="2156" y="0"/>
                  <a:pt x="215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"/>
          <p:cNvSpPr/>
          <p:nvPr/>
        </p:nvSpPr>
        <p:spPr>
          <a:xfrm>
            <a:off x="8350108" y="2400456"/>
            <a:ext cx="210719" cy="20611"/>
          </a:xfrm>
          <a:custGeom>
            <a:avLst/>
            <a:gdLst/>
            <a:ahLst/>
            <a:cxnLst/>
            <a:rect l="l" t="t" r="r" b="b"/>
            <a:pathLst>
              <a:path w="6308" h="617" extrusionOk="0">
                <a:moveTo>
                  <a:pt x="6000" y="0"/>
                </a:moveTo>
                <a:cubicBezTo>
                  <a:pt x="4152" y="160"/>
                  <a:pt x="2157" y="160"/>
                  <a:pt x="149" y="308"/>
                </a:cubicBezTo>
                <a:cubicBezTo>
                  <a:pt x="1" y="308"/>
                  <a:pt x="1" y="616"/>
                  <a:pt x="149" y="616"/>
                </a:cubicBezTo>
                <a:cubicBezTo>
                  <a:pt x="2157" y="468"/>
                  <a:pt x="4004" y="308"/>
                  <a:pt x="6000" y="308"/>
                </a:cubicBezTo>
                <a:cubicBezTo>
                  <a:pt x="6160" y="308"/>
                  <a:pt x="6308" y="0"/>
                  <a:pt x="6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"/>
          <p:cNvSpPr/>
          <p:nvPr/>
        </p:nvSpPr>
        <p:spPr>
          <a:xfrm>
            <a:off x="8257542" y="2523887"/>
            <a:ext cx="83379" cy="72055"/>
          </a:xfrm>
          <a:custGeom>
            <a:avLst/>
            <a:gdLst/>
            <a:ahLst/>
            <a:cxnLst/>
            <a:rect l="l" t="t" r="r" b="b"/>
            <a:pathLst>
              <a:path w="2496" h="2157" extrusionOk="0">
                <a:moveTo>
                  <a:pt x="2156" y="1"/>
                </a:moveTo>
                <a:cubicBezTo>
                  <a:pt x="2076" y="81"/>
                  <a:pt x="2036" y="81"/>
                  <a:pt x="2016" y="81"/>
                </a:cubicBezTo>
                <a:cubicBezTo>
                  <a:pt x="1996" y="81"/>
                  <a:pt x="1996" y="81"/>
                  <a:pt x="1996" y="161"/>
                </a:cubicBezTo>
                <a:lnTo>
                  <a:pt x="1996" y="309"/>
                </a:lnTo>
                <a:cubicBezTo>
                  <a:pt x="1996" y="617"/>
                  <a:pt x="2156" y="777"/>
                  <a:pt x="2156" y="1085"/>
                </a:cubicBezTo>
                <a:lnTo>
                  <a:pt x="2156" y="2009"/>
                </a:lnTo>
                <a:lnTo>
                  <a:pt x="456" y="2009"/>
                </a:lnTo>
                <a:lnTo>
                  <a:pt x="456" y="1701"/>
                </a:lnTo>
                <a:cubicBezTo>
                  <a:pt x="456" y="1541"/>
                  <a:pt x="456" y="1233"/>
                  <a:pt x="308" y="1085"/>
                </a:cubicBezTo>
                <a:lnTo>
                  <a:pt x="308" y="161"/>
                </a:lnTo>
                <a:lnTo>
                  <a:pt x="308" y="161"/>
                </a:lnTo>
                <a:cubicBezTo>
                  <a:pt x="872" y="160"/>
                  <a:pt x="1447" y="147"/>
                  <a:pt x="2156" y="1"/>
                </a:cubicBezTo>
                <a:close/>
                <a:moveTo>
                  <a:pt x="308" y="1"/>
                </a:moveTo>
                <a:cubicBezTo>
                  <a:pt x="148" y="1"/>
                  <a:pt x="0" y="1"/>
                  <a:pt x="0" y="161"/>
                </a:cubicBezTo>
                <a:cubicBezTo>
                  <a:pt x="0" y="777"/>
                  <a:pt x="148" y="1541"/>
                  <a:pt x="148" y="2156"/>
                </a:cubicBezTo>
                <a:lnTo>
                  <a:pt x="2304" y="2156"/>
                </a:lnTo>
                <a:cubicBezTo>
                  <a:pt x="2304" y="2156"/>
                  <a:pt x="2496" y="2064"/>
                  <a:pt x="2425" y="2026"/>
                </a:cubicBezTo>
                <a:lnTo>
                  <a:pt x="2425" y="2026"/>
                </a:lnTo>
                <a:cubicBezTo>
                  <a:pt x="2449" y="2016"/>
                  <a:pt x="2464" y="2009"/>
                  <a:pt x="2464" y="2009"/>
                </a:cubicBezTo>
                <a:cubicBezTo>
                  <a:pt x="2464" y="1393"/>
                  <a:pt x="2304" y="617"/>
                  <a:pt x="230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"/>
          <p:cNvSpPr/>
          <p:nvPr/>
        </p:nvSpPr>
        <p:spPr>
          <a:xfrm>
            <a:off x="8375629" y="2544465"/>
            <a:ext cx="211153" cy="15667"/>
          </a:xfrm>
          <a:custGeom>
            <a:avLst/>
            <a:gdLst/>
            <a:ahLst/>
            <a:cxnLst/>
            <a:rect l="l" t="t" r="r" b="b"/>
            <a:pathLst>
              <a:path w="6321" h="469" extrusionOk="0">
                <a:moveTo>
                  <a:pt x="6160" y="1"/>
                </a:moveTo>
                <a:cubicBezTo>
                  <a:pt x="4164" y="1"/>
                  <a:pt x="2156" y="161"/>
                  <a:pt x="309" y="161"/>
                </a:cubicBezTo>
                <a:cubicBezTo>
                  <a:pt x="161" y="309"/>
                  <a:pt x="1" y="469"/>
                  <a:pt x="309" y="469"/>
                </a:cubicBezTo>
                <a:cubicBezTo>
                  <a:pt x="2156" y="309"/>
                  <a:pt x="4164" y="161"/>
                  <a:pt x="6012" y="161"/>
                </a:cubicBezTo>
                <a:cubicBezTo>
                  <a:pt x="6160" y="161"/>
                  <a:pt x="6320" y="1"/>
                  <a:pt x="616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"/>
          <p:cNvSpPr/>
          <p:nvPr/>
        </p:nvSpPr>
        <p:spPr>
          <a:xfrm>
            <a:off x="8233390" y="2238976"/>
            <a:ext cx="106027" cy="63971"/>
          </a:xfrm>
          <a:custGeom>
            <a:avLst/>
            <a:gdLst/>
            <a:ahLst/>
            <a:cxnLst/>
            <a:rect l="l" t="t" r="r" b="b"/>
            <a:pathLst>
              <a:path w="3174" h="1915" extrusionOk="0">
                <a:moveTo>
                  <a:pt x="3127" y="0"/>
                </a:moveTo>
                <a:cubicBezTo>
                  <a:pt x="3107" y="0"/>
                  <a:pt x="3074" y="20"/>
                  <a:pt x="3027" y="67"/>
                </a:cubicBezTo>
                <a:cubicBezTo>
                  <a:pt x="2177" y="203"/>
                  <a:pt x="1067" y="735"/>
                  <a:pt x="655" y="1538"/>
                </a:cubicBezTo>
                <a:lnTo>
                  <a:pt x="655" y="1538"/>
                </a:lnTo>
                <a:lnTo>
                  <a:pt x="415" y="1299"/>
                </a:lnTo>
                <a:cubicBezTo>
                  <a:pt x="362" y="1245"/>
                  <a:pt x="292" y="1228"/>
                  <a:pt x="229" y="1228"/>
                </a:cubicBezTo>
                <a:cubicBezTo>
                  <a:pt x="102" y="1228"/>
                  <a:pt x="1" y="1299"/>
                  <a:pt x="107" y="1299"/>
                </a:cubicBezTo>
                <a:cubicBezTo>
                  <a:pt x="255" y="1447"/>
                  <a:pt x="415" y="1755"/>
                  <a:pt x="563" y="1915"/>
                </a:cubicBezTo>
                <a:cubicBezTo>
                  <a:pt x="723" y="1915"/>
                  <a:pt x="871" y="1915"/>
                  <a:pt x="871" y="1755"/>
                </a:cubicBezTo>
                <a:cubicBezTo>
                  <a:pt x="1179" y="831"/>
                  <a:pt x="2263" y="375"/>
                  <a:pt x="3027" y="215"/>
                </a:cubicBezTo>
                <a:cubicBezTo>
                  <a:pt x="3140" y="111"/>
                  <a:pt x="3173" y="0"/>
                  <a:pt x="312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"/>
          <p:cNvSpPr/>
          <p:nvPr/>
        </p:nvSpPr>
        <p:spPr>
          <a:xfrm>
            <a:off x="8233190" y="2393274"/>
            <a:ext cx="86118" cy="76330"/>
          </a:xfrm>
          <a:custGeom>
            <a:avLst/>
            <a:gdLst/>
            <a:ahLst/>
            <a:cxnLst/>
            <a:rect l="l" t="t" r="r" b="b"/>
            <a:pathLst>
              <a:path w="2578" h="2285" extrusionOk="0">
                <a:moveTo>
                  <a:pt x="257" y="1"/>
                </a:moveTo>
                <a:cubicBezTo>
                  <a:pt x="120" y="1"/>
                  <a:pt x="1" y="111"/>
                  <a:pt x="113" y="215"/>
                </a:cubicBezTo>
                <a:cubicBezTo>
                  <a:pt x="877" y="831"/>
                  <a:pt x="1653" y="1447"/>
                  <a:pt x="2109" y="2223"/>
                </a:cubicBezTo>
                <a:cubicBezTo>
                  <a:pt x="2156" y="2266"/>
                  <a:pt x="2214" y="2284"/>
                  <a:pt x="2275" y="2284"/>
                </a:cubicBezTo>
                <a:cubicBezTo>
                  <a:pt x="2422" y="2284"/>
                  <a:pt x="2577" y="2177"/>
                  <a:pt x="2577" y="2063"/>
                </a:cubicBezTo>
                <a:cubicBezTo>
                  <a:pt x="1961" y="1299"/>
                  <a:pt x="1185" y="683"/>
                  <a:pt x="421" y="67"/>
                </a:cubicBezTo>
                <a:cubicBezTo>
                  <a:pt x="374" y="20"/>
                  <a:pt x="314" y="1"/>
                  <a:pt x="25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"/>
          <p:cNvSpPr/>
          <p:nvPr/>
        </p:nvSpPr>
        <p:spPr>
          <a:xfrm>
            <a:off x="8231620" y="2357263"/>
            <a:ext cx="116984" cy="104925"/>
          </a:xfrm>
          <a:custGeom>
            <a:avLst/>
            <a:gdLst/>
            <a:ahLst/>
            <a:cxnLst/>
            <a:rect l="l" t="t" r="r" b="b"/>
            <a:pathLst>
              <a:path w="3502" h="3141" extrusionOk="0">
                <a:moveTo>
                  <a:pt x="3364" y="0"/>
                </a:moveTo>
                <a:cubicBezTo>
                  <a:pt x="3327" y="0"/>
                  <a:pt x="3283" y="18"/>
                  <a:pt x="3240" y="61"/>
                </a:cubicBezTo>
                <a:cubicBezTo>
                  <a:pt x="1848" y="677"/>
                  <a:pt x="776" y="1909"/>
                  <a:pt x="160" y="2993"/>
                </a:cubicBezTo>
                <a:cubicBezTo>
                  <a:pt x="0" y="3141"/>
                  <a:pt x="308" y="3141"/>
                  <a:pt x="468" y="3141"/>
                </a:cubicBezTo>
                <a:cubicBezTo>
                  <a:pt x="1084" y="1909"/>
                  <a:pt x="2156" y="837"/>
                  <a:pt x="3388" y="222"/>
                </a:cubicBezTo>
                <a:cubicBezTo>
                  <a:pt x="3501" y="108"/>
                  <a:pt x="3454" y="0"/>
                  <a:pt x="336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"/>
          <p:cNvSpPr/>
          <p:nvPr/>
        </p:nvSpPr>
        <p:spPr>
          <a:xfrm>
            <a:off x="8238401" y="2482732"/>
            <a:ext cx="142606" cy="110470"/>
          </a:xfrm>
          <a:custGeom>
            <a:avLst/>
            <a:gdLst/>
            <a:ahLst/>
            <a:cxnLst/>
            <a:rect l="l" t="t" r="r" b="b"/>
            <a:pathLst>
              <a:path w="4269" h="3307" extrusionOk="0">
                <a:moveTo>
                  <a:pt x="4109" y="1"/>
                </a:moveTo>
                <a:cubicBezTo>
                  <a:pt x="3185" y="469"/>
                  <a:pt x="2569" y="1701"/>
                  <a:pt x="1953" y="2465"/>
                </a:cubicBezTo>
                <a:cubicBezTo>
                  <a:pt x="1805" y="2625"/>
                  <a:pt x="1645" y="2773"/>
                  <a:pt x="1645" y="3080"/>
                </a:cubicBezTo>
                <a:cubicBezTo>
                  <a:pt x="1578" y="3115"/>
                  <a:pt x="1540" y="3128"/>
                  <a:pt x="1522" y="3128"/>
                </a:cubicBezTo>
                <a:cubicBezTo>
                  <a:pt x="1474" y="3128"/>
                  <a:pt x="1564" y="3039"/>
                  <a:pt x="1614" y="3039"/>
                </a:cubicBezTo>
                <a:cubicBezTo>
                  <a:pt x="1632" y="3039"/>
                  <a:pt x="1645" y="3050"/>
                  <a:pt x="1645" y="3080"/>
                </a:cubicBezTo>
                <a:cubicBezTo>
                  <a:pt x="1645" y="2933"/>
                  <a:pt x="1645" y="2933"/>
                  <a:pt x="1497" y="2933"/>
                </a:cubicBezTo>
                <a:cubicBezTo>
                  <a:pt x="1189" y="2625"/>
                  <a:pt x="721" y="2317"/>
                  <a:pt x="413" y="2157"/>
                </a:cubicBezTo>
                <a:cubicBezTo>
                  <a:pt x="370" y="2114"/>
                  <a:pt x="314" y="2096"/>
                  <a:pt x="259" y="2096"/>
                </a:cubicBezTo>
                <a:cubicBezTo>
                  <a:pt x="125" y="2096"/>
                  <a:pt x="0" y="2203"/>
                  <a:pt x="105" y="2317"/>
                </a:cubicBezTo>
                <a:cubicBezTo>
                  <a:pt x="573" y="2465"/>
                  <a:pt x="1189" y="2773"/>
                  <a:pt x="1337" y="3241"/>
                </a:cubicBezTo>
                <a:cubicBezTo>
                  <a:pt x="1390" y="3290"/>
                  <a:pt x="1442" y="3306"/>
                  <a:pt x="1494" y="3306"/>
                </a:cubicBezTo>
                <a:cubicBezTo>
                  <a:pt x="1597" y="3306"/>
                  <a:pt x="1698" y="3241"/>
                  <a:pt x="1805" y="3241"/>
                </a:cubicBezTo>
                <a:cubicBezTo>
                  <a:pt x="2729" y="2317"/>
                  <a:pt x="3037" y="617"/>
                  <a:pt x="426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"/>
          <p:cNvSpPr/>
          <p:nvPr/>
        </p:nvSpPr>
        <p:spPr>
          <a:xfrm>
            <a:off x="8252398" y="3362219"/>
            <a:ext cx="303518" cy="293630"/>
          </a:xfrm>
          <a:custGeom>
            <a:avLst/>
            <a:gdLst/>
            <a:ahLst/>
            <a:cxnLst/>
            <a:rect l="l" t="t" r="r" b="b"/>
            <a:pathLst>
              <a:path w="9086" h="8790" extrusionOk="0">
                <a:moveTo>
                  <a:pt x="4824" y="150"/>
                </a:moveTo>
                <a:cubicBezTo>
                  <a:pt x="4910" y="150"/>
                  <a:pt x="4996" y="152"/>
                  <a:pt x="5082" y="157"/>
                </a:cubicBezTo>
                <a:cubicBezTo>
                  <a:pt x="7237" y="465"/>
                  <a:pt x="8617" y="2473"/>
                  <a:pt x="8777" y="4469"/>
                </a:cubicBezTo>
                <a:cubicBezTo>
                  <a:pt x="8623" y="6840"/>
                  <a:pt x="6906" y="8641"/>
                  <a:pt x="4449" y="8641"/>
                </a:cubicBezTo>
                <a:cubicBezTo>
                  <a:pt x="4353" y="8641"/>
                  <a:pt x="4256" y="8638"/>
                  <a:pt x="4158" y="8632"/>
                </a:cubicBezTo>
                <a:cubicBezTo>
                  <a:pt x="2150" y="8472"/>
                  <a:pt x="610" y="6624"/>
                  <a:pt x="462" y="4629"/>
                </a:cubicBezTo>
                <a:cubicBezTo>
                  <a:pt x="308" y="2097"/>
                  <a:pt x="2459" y="150"/>
                  <a:pt x="4824" y="150"/>
                </a:cubicBezTo>
                <a:close/>
                <a:moveTo>
                  <a:pt x="4741" y="1"/>
                </a:moveTo>
                <a:cubicBezTo>
                  <a:pt x="4650" y="1"/>
                  <a:pt x="4558" y="4"/>
                  <a:pt x="4466" y="10"/>
                </a:cubicBezTo>
                <a:cubicBezTo>
                  <a:pt x="2002" y="157"/>
                  <a:pt x="154" y="2165"/>
                  <a:pt x="154" y="4469"/>
                </a:cubicBezTo>
                <a:cubicBezTo>
                  <a:pt x="1" y="6987"/>
                  <a:pt x="2127" y="8790"/>
                  <a:pt x="4476" y="8790"/>
                </a:cubicBezTo>
                <a:cubicBezTo>
                  <a:pt x="4575" y="8790"/>
                  <a:pt x="4674" y="8787"/>
                  <a:pt x="4774" y="8780"/>
                </a:cubicBezTo>
                <a:cubicBezTo>
                  <a:pt x="7237" y="8780"/>
                  <a:pt x="9085" y="6785"/>
                  <a:pt x="9085" y="4321"/>
                </a:cubicBezTo>
                <a:cubicBezTo>
                  <a:pt x="9085" y="1950"/>
                  <a:pt x="7088" y="1"/>
                  <a:pt x="474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"/>
          <p:cNvSpPr/>
          <p:nvPr/>
        </p:nvSpPr>
        <p:spPr>
          <a:xfrm>
            <a:off x="8221331" y="3330752"/>
            <a:ext cx="370361" cy="361208"/>
          </a:xfrm>
          <a:custGeom>
            <a:avLst/>
            <a:gdLst/>
            <a:ahLst/>
            <a:cxnLst/>
            <a:rect l="l" t="t" r="r" b="b"/>
            <a:pathLst>
              <a:path w="11087" h="10813" extrusionOk="0">
                <a:moveTo>
                  <a:pt x="5579" y="121"/>
                </a:moveTo>
                <a:cubicBezTo>
                  <a:pt x="5824" y="121"/>
                  <a:pt x="6071" y="139"/>
                  <a:pt x="6320" y="175"/>
                </a:cubicBezTo>
                <a:cubicBezTo>
                  <a:pt x="8931" y="483"/>
                  <a:pt x="10631" y="2947"/>
                  <a:pt x="10779" y="5411"/>
                </a:cubicBezTo>
                <a:cubicBezTo>
                  <a:pt x="10643" y="8242"/>
                  <a:pt x="8414" y="10553"/>
                  <a:pt x="5548" y="10553"/>
                </a:cubicBezTo>
                <a:cubicBezTo>
                  <a:pt x="5296" y="10553"/>
                  <a:pt x="5040" y="10535"/>
                  <a:pt x="4780" y="10498"/>
                </a:cubicBezTo>
                <a:cubicBezTo>
                  <a:pt x="2156" y="10190"/>
                  <a:pt x="468" y="7874"/>
                  <a:pt x="308" y="5263"/>
                </a:cubicBezTo>
                <a:cubicBezTo>
                  <a:pt x="308" y="2432"/>
                  <a:pt x="2786" y="121"/>
                  <a:pt x="5579" y="121"/>
                </a:cubicBezTo>
                <a:close/>
                <a:moveTo>
                  <a:pt x="5663" y="0"/>
                </a:moveTo>
                <a:cubicBezTo>
                  <a:pt x="5474" y="0"/>
                  <a:pt x="5282" y="9"/>
                  <a:pt x="5088" y="28"/>
                </a:cubicBezTo>
                <a:cubicBezTo>
                  <a:pt x="2156" y="175"/>
                  <a:pt x="160" y="2639"/>
                  <a:pt x="0" y="5411"/>
                </a:cubicBezTo>
                <a:cubicBezTo>
                  <a:pt x="0" y="8552"/>
                  <a:pt x="2756" y="10813"/>
                  <a:pt x="5731" y="10813"/>
                </a:cubicBezTo>
                <a:cubicBezTo>
                  <a:pt x="5824" y="10813"/>
                  <a:pt x="5918" y="10811"/>
                  <a:pt x="6012" y="10806"/>
                </a:cubicBezTo>
                <a:cubicBezTo>
                  <a:pt x="8927" y="10499"/>
                  <a:pt x="10934" y="8041"/>
                  <a:pt x="11086" y="5274"/>
                </a:cubicBezTo>
                <a:lnTo>
                  <a:pt x="11086" y="5274"/>
                </a:lnTo>
                <a:cubicBezTo>
                  <a:pt x="11087" y="5270"/>
                  <a:pt x="11087" y="5267"/>
                  <a:pt x="11087" y="5263"/>
                </a:cubicBezTo>
                <a:lnTo>
                  <a:pt x="11087" y="5263"/>
                </a:lnTo>
                <a:cubicBezTo>
                  <a:pt x="11087" y="5263"/>
                  <a:pt x="11087" y="5263"/>
                  <a:pt x="11087" y="5263"/>
                </a:cubicBezTo>
                <a:cubicBezTo>
                  <a:pt x="10948" y="2218"/>
                  <a:pt x="8622" y="0"/>
                  <a:pt x="566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"/>
          <p:cNvSpPr/>
          <p:nvPr/>
        </p:nvSpPr>
        <p:spPr>
          <a:xfrm>
            <a:off x="8350108" y="3422382"/>
            <a:ext cx="116717" cy="161881"/>
          </a:xfrm>
          <a:custGeom>
            <a:avLst/>
            <a:gdLst/>
            <a:ahLst/>
            <a:cxnLst/>
            <a:rect l="l" t="t" r="r" b="b"/>
            <a:pathLst>
              <a:path w="3494" h="4846" extrusionOk="0">
                <a:moveTo>
                  <a:pt x="1532" y="0"/>
                </a:moveTo>
                <a:cubicBezTo>
                  <a:pt x="993" y="0"/>
                  <a:pt x="506" y="224"/>
                  <a:pt x="309" y="820"/>
                </a:cubicBezTo>
                <a:cubicBezTo>
                  <a:pt x="149" y="1596"/>
                  <a:pt x="1689" y="2212"/>
                  <a:pt x="1997" y="2520"/>
                </a:cubicBezTo>
                <a:cubicBezTo>
                  <a:pt x="2612" y="2976"/>
                  <a:pt x="3228" y="4368"/>
                  <a:pt x="1997" y="4516"/>
                </a:cubicBezTo>
                <a:cubicBezTo>
                  <a:pt x="1929" y="4533"/>
                  <a:pt x="1857" y="4541"/>
                  <a:pt x="1781" y="4541"/>
                </a:cubicBezTo>
                <a:cubicBezTo>
                  <a:pt x="1159" y="4541"/>
                  <a:pt x="309" y="3993"/>
                  <a:pt x="309" y="3444"/>
                </a:cubicBezTo>
                <a:cubicBezTo>
                  <a:pt x="309" y="3397"/>
                  <a:pt x="282" y="3377"/>
                  <a:pt x="244" y="3377"/>
                </a:cubicBezTo>
                <a:cubicBezTo>
                  <a:pt x="154" y="3377"/>
                  <a:pt x="1" y="3487"/>
                  <a:pt x="1" y="3592"/>
                </a:cubicBezTo>
                <a:cubicBezTo>
                  <a:pt x="1" y="4329"/>
                  <a:pt x="937" y="4846"/>
                  <a:pt x="1789" y="4846"/>
                </a:cubicBezTo>
                <a:cubicBezTo>
                  <a:pt x="2360" y="4846"/>
                  <a:pt x="2893" y="4613"/>
                  <a:pt x="3081" y="4060"/>
                </a:cubicBezTo>
                <a:cubicBezTo>
                  <a:pt x="3228" y="3284"/>
                  <a:pt x="2612" y="2520"/>
                  <a:pt x="1997" y="2052"/>
                </a:cubicBezTo>
                <a:cubicBezTo>
                  <a:pt x="1689" y="1904"/>
                  <a:pt x="1381" y="1744"/>
                  <a:pt x="1073" y="1436"/>
                </a:cubicBezTo>
                <a:cubicBezTo>
                  <a:pt x="765" y="1128"/>
                  <a:pt x="765" y="820"/>
                  <a:pt x="1233" y="364"/>
                </a:cubicBezTo>
                <a:cubicBezTo>
                  <a:pt x="1387" y="284"/>
                  <a:pt x="1541" y="244"/>
                  <a:pt x="1695" y="244"/>
                </a:cubicBezTo>
                <a:cubicBezTo>
                  <a:pt x="1849" y="244"/>
                  <a:pt x="2003" y="284"/>
                  <a:pt x="2157" y="364"/>
                </a:cubicBezTo>
                <a:cubicBezTo>
                  <a:pt x="2612" y="512"/>
                  <a:pt x="2920" y="820"/>
                  <a:pt x="3081" y="980"/>
                </a:cubicBezTo>
                <a:cubicBezTo>
                  <a:pt x="3124" y="1023"/>
                  <a:pt x="3180" y="1041"/>
                  <a:pt x="3235" y="1041"/>
                </a:cubicBezTo>
                <a:cubicBezTo>
                  <a:pt x="3369" y="1041"/>
                  <a:pt x="3493" y="934"/>
                  <a:pt x="3389" y="820"/>
                </a:cubicBezTo>
                <a:cubicBezTo>
                  <a:pt x="3039" y="386"/>
                  <a:pt x="2240" y="0"/>
                  <a:pt x="153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"/>
          <p:cNvSpPr/>
          <p:nvPr/>
        </p:nvSpPr>
        <p:spPr>
          <a:xfrm>
            <a:off x="8385918" y="3408619"/>
            <a:ext cx="10322" cy="203036"/>
          </a:xfrm>
          <a:custGeom>
            <a:avLst/>
            <a:gdLst/>
            <a:ahLst/>
            <a:cxnLst/>
            <a:rect l="l" t="t" r="r" b="b"/>
            <a:pathLst>
              <a:path w="309" h="6078" extrusionOk="0">
                <a:moveTo>
                  <a:pt x="1" y="0"/>
                </a:moveTo>
                <a:lnTo>
                  <a:pt x="1" y="6012"/>
                </a:lnTo>
                <a:cubicBezTo>
                  <a:pt x="1" y="6061"/>
                  <a:pt x="35" y="6077"/>
                  <a:pt x="81" y="6077"/>
                </a:cubicBezTo>
                <a:cubicBezTo>
                  <a:pt x="172" y="6077"/>
                  <a:pt x="309" y="6012"/>
                  <a:pt x="309" y="6012"/>
                </a:cubicBezTo>
                <a:lnTo>
                  <a:pt x="30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"/>
          <p:cNvSpPr/>
          <p:nvPr/>
        </p:nvSpPr>
        <p:spPr>
          <a:xfrm>
            <a:off x="8411840" y="3408619"/>
            <a:ext cx="10322" cy="203036"/>
          </a:xfrm>
          <a:custGeom>
            <a:avLst/>
            <a:gdLst/>
            <a:ahLst/>
            <a:cxnLst/>
            <a:rect l="l" t="t" r="r" b="b"/>
            <a:pathLst>
              <a:path w="309" h="6078" extrusionOk="0">
                <a:moveTo>
                  <a:pt x="1" y="0"/>
                </a:moveTo>
                <a:lnTo>
                  <a:pt x="1" y="6012"/>
                </a:lnTo>
                <a:cubicBezTo>
                  <a:pt x="1" y="6061"/>
                  <a:pt x="35" y="6077"/>
                  <a:pt x="81" y="6077"/>
                </a:cubicBezTo>
                <a:cubicBezTo>
                  <a:pt x="172" y="6077"/>
                  <a:pt x="309" y="6012"/>
                  <a:pt x="309" y="6012"/>
                </a:cubicBezTo>
                <a:lnTo>
                  <a:pt x="309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"/>
          <p:cNvSpPr/>
          <p:nvPr/>
        </p:nvSpPr>
        <p:spPr>
          <a:xfrm>
            <a:off x="8262486" y="4569276"/>
            <a:ext cx="99513" cy="94436"/>
          </a:xfrm>
          <a:custGeom>
            <a:avLst/>
            <a:gdLst/>
            <a:ahLst/>
            <a:cxnLst/>
            <a:rect l="l" t="t" r="r" b="b"/>
            <a:pathLst>
              <a:path w="2979" h="2827" extrusionOk="0">
                <a:moveTo>
                  <a:pt x="1540" y="215"/>
                </a:moveTo>
                <a:cubicBezTo>
                  <a:pt x="2156" y="215"/>
                  <a:pt x="2624" y="831"/>
                  <a:pt x="2624" y="1446"/>
                </a:cubicBezTo>
                <a:cubicBezTo>
                  <a:pt x="2624" y="1995"/>
                  <a:pt x="2252" y="2544"/>
                  <a:pt x="1631" y="2544"/>
                </a:cubicBezTo>
                <a:cubicBezTo>
                  <a:pt x="1555" y="2544"/>
                  <a:pt x="1475" y="2536"/>
                  <a:pt x="1392" y="2518"/>
                </a:cubicBezTo>
                <a:cubicBezTo>
                  <a:pt x="776" y="2518"/>
                  <a:pt x="468" y="1902"/>
                  <a:pt x="308" y="1446"/>
                </a:cubicBezTo>
                <a:cubicBezTo>
                  <a:pt x="308" y="670"/>
                  <a:pt x="924" y="215"/>
                  <a:pt x="1540" y="215"/>
                </a:cubicBezTo>
                <a:close/>
                <a:moveTo>
                  <a:pt x="1570" y="0"/>
                </a:moveTo>
                <a:cubicBezTo>
                  <a:pt x="844" y="0"/>
                  <a:pt x="82" y="503"/>
                  <a:pt x="0" y="1446"/>
                </a:cubicBezTo>
                <a:cubicBezTo>
                  <a:pt x="0" y="2210"/>
                  <a:pt x="776" y="2826"/>
                  <a:pt x="1540" y="2826"/>
                </a:cubicBezTo>
                <a:cubicBezTo>
                  <a:pt x="2284" y="2826"/>
                  <a:pt x="2881" y="2260"/>
                  <a:pt x="2929" y="1540"/>
                </a:cubicBezTo>
                <a:lnTo>
                  <a:pt x="2929" y="1540"/>
                </a:lnTo>
                <a:cubicBezTo>
                  <a:pt x="2966" y="1523"/>
                  <a:pt x="2977" y="1492"/>
                  <a:pt x="2932" y="1446"/>
                </a:cubicBezTo>
                <a:lnTo>
                  <a:pt x="2932" y="1446"/>
                </a:lnTo>
                <a:cubicBezTo>
                  <a:pt x="2932" y="1446"/>
                  <a:pt x="2932" y="1446"/>
                  <a:pt x="2932" y="1446"/>
                </a:cubicBezTo>
                <a:cubicBezTo>
                  <a:pt x="2978" y="1349"/>
                  <a:pt x="2965" y="1298"/>
                  <a:pt x="2925" y="1277"/>
                </a:cubicBezTo>
                <a:lnTo>
                  <a:pt x="2925" y="1277"/>
                </a:lnTo>
                <a:cubicBezTo>
                  <a:pt x="2853" y="410"/>
                  <a:pt x="2226" y="0"/>
                  <a:pt x="157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"/>
          <p:cNvSpPr/>
          <p:nvPr/>
        </p:nvSpPr>
        <p:spPr>
          <a:xfrm>
            <a:off x="8200754" y="4490206"/>
            <a:ext cx="246930" cy="84916"/>
          </a:xfrm>
          <a:custGeom>
            <a:avLst/>
            <a:gdLst/>
            <a:ahLst/>
            <a:cxnLst/>
            <a:rect l="l" t="t" r="r" b="b"/>
            <a:pathLst>
              <a:path w="7392" h="2542" extrusionOk="0">
                <a:moveTo>
                  <a:pt x="3696" y="1"/>
                </a:moveTo>
                <a:cubicBezTo>
                  <a:pt x="2156" y="1"/>
                  <a:pt x="616" y="808"/>
                  <a:pt x="0" y="2422"/>
                </a:cubicBezTo>
                <a:cubicBezTo>
                  <a:pt x="0" y="2502"/>
                  <a:pt x="77" y="2542"/>
                  <a:pt x="154" y="2542"/>
                </a:cubicBezTo>
                <a:cubicBezTo>
                  <a:pt x="231" y="2542"/>
                  <a:pt x="308" y="2502"/>
                  <a:pt x="308" y="2422"/>
                </a:cubicBezTo>
                <a:cubicBezTo>
                  <a:pt x="843" y="902"/>
                  <a:pt x="2199" y="171"/>
                  <a:pt x="3584" y="171"/>
                </a:cubicBezTo>
                <a:cubicBezTo>
                  <a:pt x="5007" y="171"/>
                  <a:pt x="6459" y="942"/>
                  <a:pt x="7083" y="2422"/>
                </a:cubicBezTo>
                <a:cubicBezTo>
                  <a:pt x="7083" y="2475"/>
                  <a:pt x="7118" y="2493"/>
                  <a:pt x="7163" y="2493"/>
                </a:cubicBezTo>
                <a:cubicBezTo>
                  <a:pt x="7255" y="2493"/>
                  <a:pt x="7391" y="2422"/>
                  <a:pt x="7391" y="2422"/>
                </a:cubicBezTo>
                <a:cubicBezTo>
                  <a:pt x="6776" y="808"/>
                  <a:pt x="5236" y="1"/>
                  <a:pt x="3696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"/>
          <p:cNvSpPr/>
          <p:nvPr/>
        </p:nvSpPr>
        <p:spPr>
          <a:xfrm>
            <a:off x="8144366" y="4421592"/>
            <a:ext cx="349817" cy="122663"/>
          </a:xfrm>
          <a:custGeom>
            <a:avLst/>
            <a:gdLst/>
            <a:ahLst/>
            <a:cxnLst/>
            <a:rect l="l" t="t" r="r" b="b"/>
            <a:pathLst>
              <a:path w="10472" h="3672" extrusionOk="0">
                <a:moveTo>
                  <a:pt x="5499" y="1"/>
                </a:moveTo>
                <a:cubicBezTo>
                  <a:pt x="5357" y="1"/>
                  <a:pt x="5216" y="6"/>
                  <a:pt x="5076" y="16"/>
                </a:cubicBezTo>
                <a:cubicBezTo>
                  <a:pt x="2920" y="164"/>
                  <a:pt x="765" y="1556"/>
                  <a:pt x="1" y="3552"/>
                </a:cubicBezTo>
                <a:cubicBezTo>
                  <a:pt x="1" y="3632"/>
                  <a:pt x="78" y="3672"/>
                  <a:pt x="155" y="3672"/>
                </a:cubicBezTo>
                <a:cubicBezTo>
                  <a:pt x="232" y="3672"/>
                  <a:pt x="309" y="3632"/>
                  <a:pt x="309" y="3552"/>
                </a:cubicBezTo>
                <a:cubicBezTo>
                  <a:pt x="1072" y="1556"/>
                  <a:pt x="3228" y="324"/>
                  <a:pt x="5236" y="324"/>
                </a:cubicBezTo>
                <a:cubicBezTo>
                  <a:pt x="5366" y="314"/>
                  <a:pt x="5497" y="309"/>
                  <a:pt x="5628" y="309"/>
                </a:cubicBezTo>
                <a:cubicBezTo>
                  <a:pt x="7507" y="309"/>
                  <a:pt x="9438" y="1369"/>
                  <a:pt x="10163" y="3096"/>
                </a:cubicBezTo>
                <a:cubicBezTo>
                  <a:pt x="10163" y="3139"/>
                  <a:pt x="10189" y="3157"/>
                  <a:pt x="10226" y="3157"/>
                </a:cubicBezTo>
                <a:cubicBezTo>
                  <a:pt x="10316" y="3157"/>
                  <a:pt x="10471" y="3049"/>
                  <a:pt x="10471" y="2936"/>
                </a:cubicBezTo>
                <a:cubicBezTo>
                  <a:pt x="9746" y="1070"/>
                  <a:pt x="7544" y="1"/>
                  <a:pt x="5499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"/>
          <p:cNvSpPr/>
          <p:nvPr/>
        </p:nvSpPr>
        <p:spPr>
          <a:xfrm>
            <a:off x="8103211" y="4359592"/>
            <a:ext cx="421838" cy="127975"/>
          </a:xfrm>
          <a:custGeom>
            <a:avLst/>
            <a:gdLst/>
            <a:ahLst/>
            <a:cxnLst/>
            <a:rect l="l" t="t" r="r" b="b"/>
            <a:pathLst>
              <a:path w="12628" h="3831" extrusionOk="0">
                <a:moveTo>
                  <a:pt x="6850" y="1"/>
                </a:moveTo>
                <a:cubicBezTo>
                  <a:pt x="6615" y="1"/>
                  <a:pt x="6385" y="9"/>
                  <a:pt x="6160" y="25"/>
                </a:cubicBezTo>
                <a:cubicBezTo>
                  <a:pt x="3696" y="25"/>
                  <a:pt x="1073" y="1404"/>
                  <a:pt x="1" y="3720"/>
                </a:cubicBezTo>
                <a:cubicBezTo>
                  <a:pt x="1" y="3794"/>
                  <a:pt x="78" y="3831"/>
                  <a:pt x="155" y="3831"/>
                </a:cubicBezTo>
                <a:cubicBezTo>
                  <a:pt x="232" y="3831"/>
                  <a:pt x="309" y="3794"/>
                  <a:pt x="309" y="3720"/>
                </a:cubicBezTo>
                <a:cubicBezTo>
                  <a:pt x="1381" y="1712"/>
                  <a:pt x="3536" y="480"/>
                  <a:pt x="5852" y="172"/>
                </a:cubicBezTo>
                <a:cubicBezTo>
                  <a:pt x="6023" y="161"/>
                  <a:pt x="6200" y="155"/>
                  <a:pt x="6382" y="155"/>
                </a:cubicBezTo>
                <a:cubicBezTo>
                  <a:pt x="8484" y="155"/>
                  <a:pt x="11173" y="959"/>
                  <a:pt x="12159" y="2944"/>
                </a:cubicBezTo>
                <a:cubicBezTo>
                  <a:pt x="12319" y="2944"/>
                  <a:pt x="12627" y="2944"/>
                  <a:pt x="12627" y="2796"/>
                </a:cubicBezTo>
                <a:cubicBezTo>
                  <a:pt x="11516" y="706"/>
                  <a:pt x="9019" y="1"/>
                  <a:pt x="6850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"/>
          <p:cNvSpPr/>
          <p:nvPr/>
        </p:nvSpPr>
        <p:spPr>
          <a:xfrm>
            <a:off x="8015590" y="1311319"/>
            <a:ext cx="329206" cy="319819"/>
          </a:xfrm>
          <a:custGeom>
            <a:avLst/>
            <a:gdLst/>
            <a:ahLst/>
            <a:cxnLst/>
            <a:rect l="l" t="t" r="r" b="b"/>
            <a:pathLst>
              <a:path w="9855" h="9574" extrusionOk="0">
                <a:moveTo>
                  <a:pt x="4964" y="560"/>
                </a:moveTo>
                <a:cubicBezTo>
                  <a:pt x="5361" y="1520"/>
                  <a:pt x="5765" y="2570"/>
                  <a:pt x="6159" y="3508"/>
                </a:cubicBezTo>
                <a:cubicBezTo>
                  <a:pt x="6775" y="3656"/>
                  <a:pt x="7391" y="3656"/>
                  <a:pt x="7859" y="3656"/>
                </a:cubicBezTo>
                <a:lnTo>
                  <a:pt x="9399" y="3656"/>
                </a:lnTo>
                <a:lnTo>
                  <a:pt x="7083" y="5972"/>
                </a:lnTo>
                <a:cubicBezTo>
                  <a:pt x="7083" y="5972"/>
                  <a:pt x="6935" y="6120"/>
                  <a:pt x="7083" y="6120"/>
                </a:cubicBezTo>
                <a:cubicBezTo>
                  <a:pt x="7496" y="7076"/>
                  <a:pt x="7900" y="8148"/>
                  <a:pt x="8311" y="9123"/>
                </a:cubicBezTo>
                <a:lnTo>
                  <a:pt x="8311" y="9123"/>
                </a:lnTo>
                <a:lnTo>
                  <a:pt x="6935" y="8436"/>
                </a:lnTo>
                <a:cubicBezTo>
                  <a:pt x="6467" y="8276"/>
                  <a:pt x="5704" y="7660"/>
                  <a:pt x="5235" y="7660"/>
                </a:cubicBezTo>
                <a:cubicBezTo>
                  <a:pt x="4780" y="7660"/>
                  <a:pt x="4004" y="8276"/>
                  <a:pt x="3548" y="8436"/>
                </a:cubicBezTo>
                <a:cubicBezTo>
                  <a:pt x="3047" y="8686"/>
                  <a:pt x="2439" y="8937"/>
                  <a:pt x="1898" y="9188"/>
                </a:cubicBezTo>
                <a:lnTo>
                  <a:pt x="1898" y="9188"/>
                </a:lnTo>
                <a:cubicBezTo>
                  <a:pt x="2206" y="8177"/>
                  <a:pt x="2648" y="7295"/>
                  <a:pt x="3080" y="6280"/>
                </a:cubicBezTo>
                <a:cubicBezTo>
                  <a:pt x="3080" y="6120"/>
                  <a:pt x="3080" y="6120"/>
                  <a:pt x="2932" y="6120"/>
                </a:cubicBezTo>
                <a:lnTo>
                  <a:pt x="628" y="3816"/>
                </a:lnTo>
                <a:lnTo>
                  <a:pt x="628" y="3816"/>
                </a:lnTo>
                <a:cubicBezTo>
                  <a:pt x="1822" y="3814"/>
                  <a:pt x="2913" y="3798"/>
                  <a:pt x="4004" y="3656"/>
                </a:cubicBezTo>
                <a:lnTo>
                  <a:pt x="4164" y="3656"/>
                </a:lnTo>
                <a:cubicBezTo>
                  <a:pt x="4430" y="2589"/>
                  <a:pt x="4697" y="1523"/>
                  <a:pt x="4964" y="560"/>
                </a:cubicBezTo>
                <a:close/>
                <a:moveTo>
                  <a:pt x="4874" y="1"/>
                </a:moveTo>
                <a:cubicBezTo>
                  <a:pt x="4777" y="1"/>
                  <a:pt x="4700" y="41"/>
                  <a:pt x="4780" y="121"/>
                </a:cubicBezTo>
                <a:cubicBezTo>
                  <a:pt x="4620" y="737"/>
                  <a:pt x="4472" y="1192"/>
                  <a:pt x="4312" y="1808"/>
                </a:cubicBezTo>
                <a:cubicBezTo>
                  <a:pt x="4164" y="2116"/>
                  <a:pt x="4004" y="2584"/>
                  <a:pt x="4004" y="3040"/>
                </a:cubicBezTo>
                <a:cubicBezTo>
                  <a:pt x="3856" y="3200"/>
                  <a:pt x="3856" y="3348"/>
                  <a:pt x="3856" y="3348"/>
                </a:cubicBezTo>
                <a:cubicBezTo>
                  <a:pt x="3856" y="3430"/>
                  <a:pt x="3856" y="3480"/>
                  <a:pt x="3859" y="3509"/>
                </a:cubicBezTo>
                <a:lnTo>
                  <a:pt x="3859" y="3509"/>
                </a:lnTo>
                <a:cubicBezTo>
                  <a:pt x="2675" y="3520"/>
                  <a:pt x="1492" y="3656"/>
                  <a:pt x="308" y="3656"/>
                </a:cubicBezTo>
                <a:cubicBezTo>
                  <a:pt x="160" y="3656"/>
                  <a:pt x="0" y="3816"/>
                  <a:pt x="160" y="3816"/>
                </a:cubicBezTo>
                <a:lnTo>
                  <a:pt x="2624" y="6280"/>
                </a:lnTo>
                <a:cubicBezTo>
                  <a:pt x="2624" y="6280"/>
                  <a:pt x="2624" y="6428"/>
                  <a:pt x="2464" y="6588"/>
                </a:cubicBezTo>
                <a:cubicBezTo>
                  <a:pt x="2316" y="7044"/>
                  <a:pt x="2156" y="7352"/>
                  <a:pt x="2008" y="7820"/>
                </a:cubicBezTo>
                <a:cubicBezTo>
                  <a:pt x="1848" y="8276"/>
                  <a:pt x="1700" y="8891"/>
                  <a:pt x="1392" y="9360"/>
                </a:cubicBezTo>
                <a:cubicBezTo>
                  <a:pt x="1392" y="9507"/>
                  <a:pt x="1540" y="9507"/>
                  <a:pt x="1700" y="9507"/>
                </a:cubicBezTo>
                <a:cubicBezTo>
                  <a:pt x="2915" y="8900"/>
                  <a:pt x="3974" y="8448"/>
                  <a:pt x="5185" y="7987"/>
                </a:cubicBezTo>
                <a:lnTo>
                  <a:pt x="5185" y="7987"/>
                </a:lnTo>
                <a:cubicBezTo>
                  <a:pt x="5304" y="8029"/>
                  <a:pt x="5428" y="8128"/>
                  <a:pt x="5543" y="8128"/>
                </a:cubicBezTo>
                <a:cubicBezTo>
                  <a:pt x="5851" y="8276"/>
                  <a:pt x="6319" y="8583"/>
                  <a:pt x="6627" y="8744"/>
                </a:cubicBezTo>
                <a:cubicBezTo>
                  <a:pt x="7243" y="9052"/>
                  <a:pt x="7859" y="9360"/>
                  <a:pt x="8475" y="9507"/>
                </a:cubicBezTo>
                <a:cubicBezTo>
                  <a:pt x="8519" y="9555"/>
                  <a:pt x="8576" y="9574"/>
                  <a:pt x="8632" y="9574"/>
                </a:cubicBezTo>
                <a:cubicBezTo>
                  <a:pt x="8765" y="9574"/>
                  <a:pt x="8887" y="9464"/>
                  <a:pt x="8783" y="9360"/>
                </a:cubicBezTo>
                <a:cubicBezTo>
                  <a:pt x="8322" y="8293"/>
                  <a:pt x="7874" y="7237"/>
                  <a:pt x="7413" y="6030"/>
                </a:cubicBezTo>
                <a:lnTo>
                  <a:pt x="7413" y="6030"/>
                </a:lnTo>
                <a:cubicBezTo>
                  <a:pt x="7417" y="6032"/>
                  <a:pt x="7422" y="6033"/>
                  <a:pt x="7427" y="6033"/>
                </a:cubicBezTo>
                <a:cubicBezTo>
                  <a:pt x="7483" y="6033"/>
                  <a:pt x="7594" y="5925"/>
                  <a:pt x="7699" y="5812"/>
                </a:cubicBezTo>
                <a:cubicBezTo>
                  <a:pt x="8007" y="5504"/>
                  <a:pt x="8167" y="5196"/>
                  <a:pt x="8475" y="4888"/>
                </a:cubicBezTo>
                <a:lnTo>
                  <a:pt x="9855" y="3508"/>
                </a:lnTo>
                <a:cubicBezTo>
                  <a:pt x="9855" y="3508"/>
                  <a:pt x="9855" y="3348"/>
                  <a:pt x="9707" y="3348"/>
                </a:cubicBezTo>
                <a:lnTo>
                  <a:pt x="6467" y="3348"/>
                </a:lnTo>
                <a:lnTo>
                  <a:pt x="5088" y="121"/>
                </a:lnTo>
                <a:cubicBezTo>
                  <a:pt x="5088" y="41"/>
                  <a:pt x="5011" y="1"/>
                  <a:pt x="4934" y="1"/>
                </a:cubicBezTo>
                <a:cubicBezTo>
                  <a:pt x="4925" y="1"/>
                  <a:pt x="4916" y="1"/>
                  <a:pt x="4907" y="2"/>
                </a:cubicBezTo>
                <a:lnTo>
                  <a:pt x="4907" y="2"/>
                </a:lnTo>
                <a:cubicBezTo>
                  <a:pt x="4896" y="1"/>
                  <a:pt x="4885" y="1"/>
                  <a:pt x="487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"/>
          <p:cNvSpPr/>
          <p:nvPr/>
        </p:nvSpPr>
        <p:spPr>
          <a:xfrm>
            <a:off x="8067000" y="475493"/>
            <a:ext cx="437472" cy="495029"/>
          </a:xfrm>
          <a:custGeom>
            <a:avLst/>
            <a:gdLst/>
            <a:ahLst/>
            <a:cxnLst/>
            <a:rect l="l" t="t" r="r" b="b"/>
            <a:pathLst>
              <a:path w="13096" h="14819" extrusionOk="0">
                <a:moveTo>
                  <a:pt x="4537" y="106"/>
                </a:moveTo>
                <a:cubicBezTo>
                  <a:pt x="4878" y="106"/>
                  <a:pt x="5217" y="137"/>
                  <a:pt x="5544" y="197"/>
                </a:cubicBezTo>
                <a:cubicBezTo>
                  <a:pt x="12477" y="1704"/>
                  <a:pt x="7019" y="11023"/>
                  <a:pt x="4624" y="14456"/>
                </a:cubicBezTo>
                <a:lnTo>
                  <a:pt x="4624" y="14456"/>
                </a:lnTo>
                <a:cubicBezTo>
                  <a:pt x="2996" y="12194"/>
                  <a:pt x="1677" y="9663"/>
                  <a:pt x="925" y="7120"/>
                </a:cubicBezTo>
                <a:cubicBezTo>
                  <a:pt x="469" y="5580"/>
                  <a:pt x="161" y="3585"/>
                  <a:pt x="925" y="1885"/>
                </a:cubicBezTo>
                <a:cubicBezTo>
                  <a:pt x="1670" y="643"/>
                  <a:pt x="3119" y="106"/>
                  <a:pt x="4537" y="106"/>
                </a:cubicBezTo>
                <a:close/>
                <a:moveTo>
                  <a:pt x="4473" y="0"/>
                </a:moveTo>
                <a:cubicBezTo>
                  <a:pt x="3450" y="0"/>
                  <a:pt x="2444" y="300"/>
                  <a:pt x="1541" y="813"/>
                </a:cubicBezTo>
                <a:cubicBezTo>
                  <a:pt x="309" y="1885"/>
                  <a:pt x="1" y="3585"/>
                  <a:pt x="161" y="5124"/>
                </a:cubicBezTo>
                <a:cubicBezTo>
                  <a:pt x="469" y="8512"/>
                  <a:pt x="2317" y="11900"/>
                  <a:pt x="4312" y="14671"/>
                </a:cubicBezTo>
                <a:cubicBezTo>
                  <a:pt x="4312" y="14671"/>
                  <a:pt x="4387" y="14671"/>
                  <a:pt x="4434" y="14718"/>
                </a:cubicBezTo>
                <a:lnTo>
                  <a:pt x="4434" y="14718"/>
                </a:lnTo>
                <a:cubicBezTo>
                  <a:pt x="4418" y="14750"/>
                  <a:pt x="4434" y="14770"/>
                  <a:pt x="4468" y="14778"/>
                </a:cubicBezTo>
                <a:lnTo>
                  <a:pt x="4468" y="14778"/>
                </a:lnTo>
                <a:cubicBezTo>
                  <a:pt x="4471" y="14790"/>
                  <a:pt x="4472" y="14804"/>
                  <a:pt x="4472" y="14819"/>
                </a:cubicBezTo>
                <a:lnTo>
                  <a:pt x="4560" y="14777"/>
                </a:lnTo>
                <a:lnTo>
                  <a:pt x="4560" y="14777"/>
                </a:lnTo>
                <a:cubicBezTo>
                  <a:pt x="4631" y="14765"/>
                  <a:pt x="4717" y="14729"/>
                  <a:pt x="4780" y="14671"/>
                </a:cubicBezTo>
                <a:lnTo>
                  <a:pt x="4780" y="14671"/>
                </a:lnTo>
                <a:lnTo>
                  <a:pt x="4780" y="14671"/>
                </a:lnTo>
                <a:cubicBezTo>
                  <a:pt x="7392" y="11123"/>
                  <a:pt x="13095" y="813"/>
                  <a:pt x="5088" y="37"/>
                </a:cubicBezTo>
                <a:cubicBezTo>
                  <a:pt x="4883" y="12"/>
                  <a:pt x="4678" y="0"/>
                  <a:pt x="4473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8136616" y="566789"/>
            <a:ext cx="172403" cy="154431"/>
          </a:xfrm>
          <a:custGeom>
            <a:avLst/>
            <a:gdLst/>
            <a:ahLst/>
            <a:cxnLst/>
            <a:rect l="l" t="t" r="r" b="b"/>
            <a:pathLst>
              <a:path w="5161" h="4623" extrusionOk="0">
                <a:moveTo>
                  <a:pt x="2775" y="64"/>
                </a:moveTo>
                <a:cubicBezTo>
                  <a:pt x="2852" y="64"/>
                  <a:pt x="2928" y="67"/>
                  <a:pt x="3004" y="76"/>
                </a:cubicBezTo>
                <a:cubicBezTo>
                  <a:pt x="4076" y="384"/>
                  <a:pt x="4692" y="1307"/>
                  <a:pt x="4692" y="2391"/>
                </a:cubicBezTo>
                <a:cubicBezTo>
                  <a:pt x="4692" y="3547"/>
                  <a:pt x="3750" y="4561"/>
                  <a:pt x="2485" y="4561"/>
                </a:cubicBezTo>
                <a:cubicBezTo>
                  <a:pt x="2401" y="4561"/>
                  <a:pt x="2315" y="4556"/>
                  <a:pt x="2228" y="4547"/>
                </a:cubicBezTo>
                <a:cubicBezTo>
                  <a:pt x="1304" y="4387"/>
                  <a:pt x="689" y="3463"/>
                  <a:pt x="541" y="2539"/>
                </a:cubicBezTo>
                <a:cubicBezTo>
                  <a:pt x="250" y="1235"/>
                  <a:pt x="1466" y="64"/>
                  <a:pt x="2775" y="64"/>
                </a:cubicBezTo>
                <a:close/>
                <a:moveTo>
                  <a:pt x="2712" y="0"/>
                </a:moveTo>
                <a:cubicBezTo>
                  <a:pt x="1449" y="0"/>
                  <a:pt x="155" y="812"/>
                  <a:pt x="73" y="2391"/>
                </a:cubicBezTo>
                <a:cubicBezTo>
                  <a:pt x="1" y="3891"/>
                  <a:pt x="1167" y="4623"/>
                  <a:pt x="2402" y="4623"/>
                </a:cubicBezTo>
                <a:cubicBezTo>
                  <a:pt x="3700" y="4623"/>
                  <a:pt x="5073" y="3814"/>
                  <a:pt x="5160" y="2240"/>
                </a:cubicBezTo>
                <a:lnTo>
                  <a:pt x="5160" y="2240"/>
                </a:lnTo>
                <a:cubicBezTo>
                  <a:pt x="5160" y="2237"/>
                  <a:pt x="5160" y="2234"/>
                  <a:pt x="5160" y="2231"/>
                </a:cubicBezTo>
                <a:lnTo>
                  <a:pt x="5160" y="2231"/>
                </a:lnTo>
                <a:cubicBezTo>
                  <a:pt x="5160" y="2231"/>
                  <a:pt x="5160" y="2231"/>
                  <a:pt x="5160" y="2231"/>
                </a:cubicBezTo>
                <a:cubicBezTo>
                  <a:pt x="5160" y="2229"/>
                  <a:pt x="5160" y="2227"/>
                  <a:pt x="5160" y="2224"/>
                </a:cubicBezTo>
                <a:lnTo>
                  <a:pt x="5160" y="2224"/>
                </a:lnTo>
                <a:cubicBezTo>
                  <a:pt x="5078" y="729"/>
                  <a:pt x="3910" y="0"/>
                  <a:pt x="2712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"/>
          <p:cNvSpPr/>
          <p:nvPr/>
        </p:nvSpPr>
        <p:spPr>
          <a:xfrm>
            <a:off x="7547719" y="310940"/>
            <a:ext cx="447326" cy="536150"/>
          </a:xfrm>
          <a:custGeom>
            <a:avLst/>
            <a:gdLst/>
            <a:ahLst/>
            <a:cxnLst/>
            <a:rect l="l" t="t" r="r" b="b"/>
            <a:pathLst>
              <a:path w="13391" h="16050" extrusionOk="0">
                <a:moveTo>
                  <a:pt x="1898" y="244"/>
                </a:moveTo>
                <a:cubicBezTo>
                  <a:pt x="2595" y="244"/>
                  <a:pt x="3318" y="344"/>
                  <a:pt x="3843" y="344"/>
                </a:cubicBezTo>
                <a:lnTo>
                  <a:pt x="8623" y="344"/>
                </a:lnTo>
                <a:cubicBezTo>
                  <a:pt x="9079" y="344"/>
                  <a:pt x="9695" y="344"/>
                  <a:pt x="10163" y="504"/>
                </a:cubicBezTo>
                <a:lnTo>
                  <a:pt x="10779" y="504"/>
                </a:lnTo>
                <a:cubicBezTo>
                  <a:pt x="11087" y="959"/>
                  <a:pt x="11542" y="1428"/>
                  <a:pt x="12011" y="1883"/>
                </a:cubicBezTo>
                <a:cubicBezTo>
                  <a:pt x="12158" y="2191"/>
                  <a:pt x="12774" y="2807"/>
                  <a:pt x="12774" y="2967"/>
                </a:cubicBezTo>
                <a:lnTo>
                  <a:pt x="12774" y="15902"/>
                </a:lnTo>
                <a:lnTo>
                  <a:pt x="1232" y="15902"/>
                </a:lnTo>
                <a:cubicBezTo>
                  <a:pt x="764" y="15902"/>
                  <a:pt x="1072" y="15902"/>
                  <a:pt x="1072" y="15742"/>
                </a:cubicBezTo>
                <a:cubicBezTo>
                  <a:pt x="1072" y="15126"/>
                  <a:pt x="924" y="14510"/>
                  <a:pt x="924" y="13894"/>
                </a:cubicBezTo>
                <a:cubicBezTo>
                  <a:pt x="924" y="11898"/>
                  <a:pt x="456" y="10050"/>
                  <a:pt x="308" y="8043"/>
                </a:cubicBezTo>
                <a:cubicBezTo>
                  <a:pt x="150" y="5462"/>
                  <a:pt x="304" y="3026"/>
                  <a:pt x="605" y="437"/>
                </a:cubicBezTo>
                <a:lnTo>
                  <a:pt x="605" y="437"/>
                </a:lnTo>
                <a:cubicBezTo>
                  <a:pt x="979" y="289"/>
                  <a:pt x="1433" y="244"/>
                  <a:pt x="1898" y="244"/>
                </a:cubicBezTo>
                <a:close/>
                <a:moveTo>
                  <a:pt x="1740" y="0"/>
                </a:moveTo>
                <a:cubicBezTo>
                  <a:pt x="1209" y="0"/>
                  <a:pt x="698" y="39"/>
                  <a:pt x="308" y="196"/>
                </a:cubicBezTo>
                <a:cubicBezTo>
                  <a:pt x="257" y="220"/>
                  <a:pt x="223" y="245"/>
                  <a:pt x="202" y="269"/>
                </a:cubicBezTo>
                <a:lnTo>
                  <a:pt x="202" y="269"/>
                </a:lnTo>
                <a:cubicBezTo>
                  <a:pt x="169" y="288"/>
                  <a:pt x="148" y="312"/>
                  <a:pt x="148" y="344"/>
                </a:cubicBezTo>
                <a:cubicBezTo>
                  <a:pt x="0" y="2499"/>
                  <a:pt x="0" y="4815"/>
                  <a:pt x="0" y="6971"/>
                </a:cubicBezTo>
                <a:cubicBezTo>
                  <a:pt x="0" y="10050"/>
                  <a:pt x="764" y="12970"/>
                  <a:pt x="616" y="16049"/>
                </a:cubicBezTo>
                <a:lnTo>
                  <a:pt x="12934" y="16049"/>
                </a:lnTo>
                <a:cubicBezTo>
                  <a:pt x="12934" y="16049"/>
                  <a:pt x="13242" y="16049"/>
                  <a:pt x="13242" y="15902"/>
                </a:cubicBezTo>
                <a:lnTo>
                  <a:pt x="13242" y="8966"/>
                </a:lnTo>
                <a:lnTo>
                  <a:pt x="13242" y="4507"/>
                </a:lnTo>
                <a:cubicBezTo>
                  <a:pt x="13242" y="4199"/>
                  <a:pt x="13390" y="3115"/>
                  <a:pt x="13082" y="2807"/>
                </a:cubicBezTo>
                <a:cubicBezTo>
                  <a:pt x="12774" y="2351"/>
                  <a:pt x="12318" y="1883"/>
                  <a:pt x="11850" y="1267"/>
                </a:cubicBezTo>
                <a:cubicBezTo>
                  <a:pt x="11703" y="1120"/>
                  <a:pt x="11234" y="344"/>
                  <a:pt x="10927" y="196"/>
                </a:cubicBezTo>
                <a:cubicBezTo>
                  <a:pt x="10672" y="142"/>
                  <a:pt x="10400" y="125"/>
                  <a:pt x="10115" y="125"/>
                </a:cubicBezTo>
                <a:cubicBezTo>
                  <a:pt x="9547" y="125"/>
                  <a:pt x="8931" y="196"/>
                  <a:pt x="8315" y="196"/>
                </a:cubicBezTo>
                <a:cubicBezTo>
                  <a:pt x="6615" y="36"/>
                  <a:pt x="4927" y="36"/>
                  <a:pt x="3228" y="36"/>
                </a:cubicBezTo>
                <a:cubicBezTo>
                  <a:pt x="2775" y="36"/>
                  <a:pt x="2249" y="0"/>
                  <a:pt x="174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7902414" y="318690"/>
            <a:ext cx="87688" cy="96340"/>
          </a:xfrm>
          <a:custGeom>
            <a:avLst/>
            <a:gdLst/>
            <a:ahLst/>
            <a:cxnLst/>
            <a:rect l="l" t="t" r="r" b="b"/>
            <a:pathLst>
              <a:path w="2625" h="2884" extrusionOk="0">
                <a:moveTo>
                  <a:pt x="235" y="1"/>
                </a:moveTo>
                <a:cubicBezTo>
                  <a:pt x="118" y="1"/>
                  <a:pt x="1" y="38"/>
                  <a:pt x="1" y="112"/>
                </a:cubicBezTo>
                <a:lnTo>
                  <a:pt x="1" y="2735"/>
                </a:lnTo>
                <a:cubicBezTo>
                  <a:pt x="1" y="2883"/>
                  <a:pt x="161" y="2883"/>
                  <a:pt x="309" y="2883"/>
                </a:cubicBezTo>
                <a:lnTo>
                  <a:pt x="2316" y="2883"/>
                </a:lnTo>
                <a:cubicBezTo>
                  <a:pt x="2624" y="2883"/>
                  <a:pt x="2624" y="2575"/>
                  <a:pt x="2464" y="2575"/>
                </a:cubicBezTo>
                <a:lnTo>
                  <a:pt x="469" y="2575"/>
                </a:lnTo>
                <a:lnTo>
                  <a:pt x="469" y="112"/>
                </a:lnTo>
                <a:cubicBezTo>
                  <a:pt x="469" y="38"/>
                  <a:pt x="352" y="1"/>
                  <a:pt x="23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7604074" y="427623"/>
            <a:ext cx="288085" cy="28561"/>
          </a:xfrm>
          <a:custGeom>
            <a:avLst/>
            <a:gdLst/>
            <a:ahLst/>
            <a:cxnLst/>
            <a:rect l="l" t="t" r="r" b="b"/>
            <a:pathLst>
              <a:path w="8624" h="855" extrusionOk="0">
                <a:moveTo>
                  <a:pt x="3045" y="0"/>
                </a:moveTo>
                <a:cubicBezTo>
                  <a:pt x="2115" y="0"/>
                  <a:pt x="1195" y="36"/>
                  <a:pt x="309" y="90"/>
                </a:cubicBezTo>
                <a:cubicBezTo>
                  <a:pt x="161" y="90"/>
                  <a:pt x="1" y="398"/>
                  <a:pt x="309" y="398"/>
                </a:cubicBezTo>
                <a:cubicBezTo>
                  <a:pt x="1381" y="333"/>
                  <a:pt x="2477" y="269"/>
                  <a:pt x="3567" y="269"/>
                </a:cubicBezTo>
                <a:cubicBezTo>
                  <a:pt x="5146" y="269"/>
                  <a:pt x="6711" y="402"/>
                  <a:pt x="8168" y="854"/>
                </a:cubicBezTo>
                <a:cubicBezTo>
                  <a:pt x="8316" y="854"/>
                  <a:pt x="8624" y="706"/>
                  <a:pt x="8476" y="546"/>
                </a:cubicBezTo>
                <a:cubicBezTo>
                  <a:pt x="6738" y="138"/>
                  <a:pt x="4871" y="0"/>
                  <a:pt x="3045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"/>
          <p:cNvSpPr/>
          <p:nvPr/>
        </p:nvSpPr>
        <p:spPr>
          <a:xfrm>
            <a:off x="7614362" y="517216"/>
            <a:ext cx="277796" cy="10957"/>
          </a:xfrm>
          <a:custGeom>
            <a:avLst/>
            <a:gdLst/>
            <a:ahLst/>
            <a:cxnLst/>
            <a:rect l="l" t="t" r="r" b="b"/>
            <a:pathLst>
              <a:path w="8316" h="328" extrusionOk="0">
                <a:moveTo>
                  <a:pt x="4876" y="0"/>
                </a:moveTo>
                <a:cubicBezTo>
                  <a:pt x="3417" y="0"/>
                  <a:pt x="1967" y="88"/>
                  <a:pt x="469" y="180"/>
                </a:cubicBezTo>
                <a:cubicBezTo>
                  <a:pt x="469" y="180"/>
                  <a:pt x="1" y="328"/>
                  <a:pt x="309" y="328"/>
                </a:cubicBezTo>
                <a:cubicBezTo>
                  <a:pt x="1740" y="242"/>
                  <a:pt x="3225" y="152"/>
                  <a:pt x="4702" y="152"/>
                </a:cubicBezTo>
                <a:cubicBezTo>
                  <a:pt x="5767" y="152"/>
                  <a:pt x="6827" y="199"/>
                  <a:pt x="7860" y="328"/>
                </a:cubicBezTo>
                <a:cubicBezTo>
                  <a:pt x="8008" y="328"/>
                  <a:pt x="8316" y="180"/>
                  <a:pt x="8168" y="180"/>
                </a:cubicBezTo>
                <a:cubicBezTo>
                  <a:pt x="7049" y="49"/>
                  <a:pt x="5960" y="0"/>
                  <a:pt x="487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"/>
          <p:cNvSpPr/>
          <p:nvPr/>
        </p:nvSpPr>
        <p:spPr>
          <a:xfrm>
            <a:off x="7604074" y="611217"/>
            <a:ext cx="315911" cy="19843"/>
          </a:xfrm>
          <a:custGeom>
            <a:avLst/>
            <a:gdLst/>
            <a:ahLst/>
            <a:cxnLst/>
            <a:rect l="l" t="t" r="r" b="b"/>
            <a:pathLst>
              <a:path w="9457" h="594" extrusionOk="0">
                <a:moveTo>
                  <a:pt x="7777" y="1"/>
                </a:moveTo>
                <a:cubicBezTo>
                  <a:pt x="6762" y="1"/>
                  <a:pt x="5700" y="138"/>
                  <a:pt x="4780" y="138"/>
                </a:cubicBezTo>
                <a:cubicBezTo>
                  <a:pt x="3240" y="285"/>
                  <a:pt x="1848" y="446"/>
                  <a:pt x="469" y="446"/>
                </a:cubicBezTo>
                <a:cubicBezTo>
                  <a:pt x="309" y="446"/>
                  <a:pt x="1" y="593"/>
                  <a:pt x="309" y="593"/>
                </a:cubicBezTo>
                <a:cubicBezTo>
                  <a:pt x="1541" y="593"/>
                  <a:pt x="2772" y="446"/>
                  <a:pt x="4164" y="446"/>
                </a:cubicBezTo>
                <a:cubicBezTo>
                  <a:pt x="5228" y="335"/>
                  <a:pt x="6438" y="154"/>
                  <a:pt x="7593" y="154"/>
                </a:cubicBezTo>
                <a:cubicBezTo>
                  <a:pt x="8110" y="154"/>
                  <a:pt x="8615" y="190"/>
                  <a:pt x="9092" y="285"/>
                </a:cubicBezTo>
                <a:cubicBezTo>
                  <a:pt x="9135" y="333"/>
                  <a:pt x="9193" y="352"/>
                  <a:pt x="9245" y="352"/>
                </a:cubicBezTo>
                <a:cubicBezTo>
                  <a:pt x="9368" y="352"/>
                  <a:pt x="9457" y="242"/>
                  <a:pt x="9240" y="138"/>
                </a:cubicBezTo>
                <a:cubicBezTo>
                  <a:pt x="8780" y="35"/>
                  <a:pt x="8284" y="1"/>
                  <a:pt x="777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"/>
          <p:cNvSpPr/>
          <p:nvPr/>
        </p:nvSpPr>
        <p:spPr>
          <a:xfrm>
            <a:off x="7604074" y="701845"/>
            <a:ext cx="329240" cy="16870"/>
          </a:xfrm>
          <a:custGeom>
            <a:avLst/>
            <a:gdLst/>
            <a:ahLst/>
            <a:cxnLst/>
            <a:rect l="l" t="t" r="r" b="b"/>
            <a:pathLst>
              <a:path w="9856" h="505" extrusionOk="0">
                <a:moveTo>
                  <a:pt x="7031" y="1"/>
                </a:moveTo>
                <a:cubicBezTo>
                  <a:pt x="6164" y="1"/>
                  <a:pt x="5299" y="36"/>
                  <a:pt x="4472" y="36"/>
                </a:cubicBezTo>
                <a:cubicBezTo>
                  <a:pt x="3080" y="36"/>
                  <a:pt x="1701" y="196"/>
                  <a:pt x="309" y="196"/>
                </a:cubicBezTo>
                <a:cubicBezTo>
                  <a:pt x="161" y="196"/>
                  <a:pt x="1" y="504"/>
                  <a:pt x="309" y="504"/>
                </a:cubicBezTo>
                <a:cubicBezTo>
                  <a:pt x="1541" y="344"/>
                  <a:pt x="2932" y="344"/>
                  <a:pt x="4164" y="344"/>
                </a:cubicBezTo>
                <a:cubicBezTo>
                  <a:pt x="4991" y="344"/>
                  <a:pt x="5894" y="309"/>
                  <a:pt x="6799" y="309"/>
                </a:cubicBezTo>
                <a:cubicBezTo>
                  <a:pt x="7742" y="309"/>
                  <a:pt x="8686" y="347"/>
                  <a:pt x="9547" y="504"/>
                </a:cubicBezTo>
                <a:cubicBezTo>
                  <a:pt x="9708" y="504"/>
                  <a:pt x="9855" y="344"/>
                  <a:pt x="9708" y="196"/>
                </a:cubicBezTo>
                <a:cubicBezTo>
                  <a:pt x="8840" y="39"/>
                  <a:pt x="7934" y="1"/>
                  <a:pt x="7031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"/>
          <p:cNvSpPr/>
          <p:nvPr/>
        </p:nvSpPr>
        <p:spPr>
          <a:xfrm>
            <a:off x="8036167" y="4832641"/>
            <a:ext cx="565814" cy="360574"/>
          </a:xfrm>
          <a:custGeom>
            <a:avLst/>
            <a:gdLst/>
            <a:ahLst/>
            <a:cxnLst/>
            <a:rect l="l" t="t" r="r" b="b"/>
            <a:pathLst>
              <a:path w="16938" h="10794" extrusionOk="0">
                <a:moveTo>
                  <a:pt x="15213" y="9492"/>
                </a:moveTo>
                <a:lnTo>
                  <a:pt x="15213" y="9492"/>
                </a:lnTo>
                <a:cubicBezTo>
                  <a:pt x="14613" y="9946"/>
                  <a:pt x="13881" y="10260"/>
                  <a:pt x="13089" y="10466"/>
                </a:cubicBezTo>
                <a:lnTo>
                  <a:pt x="13089" y="10466"/>
                </a:lnTo>
                <a:cubicBezTo>
                  <a:pt x="13893" y="10287"/>
                  <a:pt x="14630" y="9982"/>
                  <a:pt x="15213" y="9492"/>
                </a:cubicBezTo>
                <a:close/>
                <a:moveTo>
                  <a:pt x="8454" y="1"/>
                </a:moveTo>
                <a:cubicBezTo>
                  <a:pt x="6429" y="1"/>
                  <a:pt x="4327" y="246"/>
                  <a:pt x="2624" y="954"/>
                </a:cubicBezTo>
                <a:cubicBezTo>
                  <a:pt x="924" y="1717"/>
                  <a:pt x="1084" y="4033"/>
                  <a:pt x="1084" y="5413"/>
                </a:cubicBezTo>
                <a:cubicBezTo>
                  <a:pt x="1084" y="6189"/>
                  <a:pt x="1084" y="6953"/>
                  <a:pt x="1232" y="7729"/>
                </a:cubicBezTo>
                <a:cubicBezTo>
                  <a:pt x="1392" y="8492"/>
                  <a:pt x="468" y="9576"/>
                  <a:pt x="0" y="10032"/>
                </a:cubicBezTo>
                <a:cubicBezTo>
                  <a:pt x="0" y="10086"/>
                  <a:pt x="34" y="10103"/>
                  <a:pt x="86" y="10103"/>
                </a:cubicBezTo>
                <a:cubicBezTo>
                  <a:pt x="101" y="10103"/>
                  <a:pt x="118" y="10102"/>
                  <a:pt x="136" y="10099"/>
                </a:cubicBezTo>
                <a:lnTo>
                  <a:pt x="136" y="10099"/>
                </a:lnTo>
                <a:cubicBezTo>
                  <a:pt x="146" y="10102"/>
                  <a:pt x="157" y="10103"/>
                  <a:pt x="168" y="10103"/>
                </a:cubicBezTo>
                <a:cubicBezTo>
                  <a:pt x="196" y="10103"/>
                  <a:pt x="230" y="10094"/>
                  <a:pt x="264" y="10071"/>
                </a:cubicBezTo>
                <a:lnTo>
                  <a:pt x="264" y="10071"/>
                </a:lnTo>
                <a:cubicBezTo>
                  <a:pt x="337" y="10052"/>
                  <a:pt x="412" y="10032"/>
                  <a:pt x="468" y="10032"/>
                </a:cubicBezTo>
                <a:cubicBezTo>
                  <a:pt x="476" y="10017"/>
                  <a:pt x="483" y="10002"/>
                  <a:pt x="491" y="9987"/>
                </a:cubicBezTo>
                <a:lnTo>
                  <a:pt x="491" y="9987"/>
                </a:lnTo>
                <a:cubicBezTo>
                  <a:pt x="1020" y="9850"/>
                  <a:pt x="1454" y="9693"/>
                  <a:pt x="2008" y="9416"/>
                </a:cubicBezTo>
                <a:cubicBezTo>
                  <a:pt x="2135" y="9416"/>
                  <a:pt x="2380" y="9307"/>
                  <a:pt x="2641" y="9175"/>
                </a:cubicBezTo>
                <a:lnTo>
                  <a:pt x="2641" y="9175"/>
                </a:lnTo>
                <a:cubicBezTo>
                  <a:pt x="2655" y="9198"/>
                  <a:pt x="2694" y="9228"/>
                  <a:pt x="2772" y="9268"/>
                </a:cubicBezTo>
                <a:cubicBezTo>
                  <a:pt x="4472" y="10032"/>
                  <a:pt x="6319" y="10500"/>
                  <a:pt x="8167" y="10648"/>
                </a:cubicBezTo>
                <a:cubicBezTo>
                  <a:pt x="8819" y="10738"/>
                  <a:pt x="9534" y="10794"/>
                  <a:pt x="10264" y="10794"/>
                </a:cubicBezTo>
                <a:cubicBezTo>
                  <a:pt x="11214" y="10794"/>
                  <a:pt x="12190" y="10700"/>
                  <a:pt x="13089" y="10466"/>
                </a:cubicBezTo>
                <a:lnTo>
                  <a:pt x="13089" y="10466"/>
                </a:lnTo>
                <a:cubicBezTo>
                  <a:pt x="12351" y="10631"/>
                  <a:pt x="11557" y="10690"/>
                  <a:pt x="10775" y="10690"/>
                </a:cubicBezTo>
                <a:cubicBezTo>
                  <a:pt x="9785" y="10690"/>
                  <a:pt x="8816" y="10595"/>
                  <a:pt x="8007" y="10500"/>
                </a:cubicBezTo>
                <a:cubicBezTo>
                  <a:pt x="6319" y="10340"/>
                  <a:pt x="4472" y="9724"/>
                  <a:pt x="2932" y="8960"/>
                </a:cubicBezTo>
                <a:cubicBezTo>
                  <a:pt x="2772" y="8960"/>
                  <a:pt x="2316" y="9108"/>
                  <a:pt x="2156" y="9268"/>
                </a:cubicBezTo>
                <a:cubicBezTo>
                  <a:pt x="1670" y="9385"/>
                  <a:pt x="1092" y="9601"/>
                  <a:pt x="568" y="9838"/>
                </a:cubicBezTo>
                <a:lnTo>
                  <a:pt x="568" y="9838"/>
                </a:lnTo>
                <a:cubicBezTo>
                  <a:pt x="842" y="9316"/>
                  <a:pt x="1117" y="8894"/>
                  <a:pt x="1392" y="8345"/>
                </a:cubicBezTo>
                <a:cubicBezTo>
                  <a:pt x="1700" y="7876"/>
                  <a:pt x="1540" y="7568"/>
                  <a:pt x="1540" y="6953"/>
                </a:cubicBezTo>
                <a:cubicBezTo>
                  <a:pt x="1392" y="5413"/>
                  <a:pt x="1232" y="3417"/>
                  <a:pt x="1848" y="1877"/>
                </a:cubicBezTo>
                <a:cubicBezTo>
                  <a:pt x="2464" y="646"/>
                  <a:pt x="4780" y="485"/>
                  <a:pt x="6011" y="338"/>
                </a:cubicBezTo>
                <a:cubicBezTo>
                  <a:pt x="6786" y="270"/>
                  <a:pt x="7614" y="232"/>
                  <a:pt x="8451" y="232"/>
                </a:cubicBezTo>
                <a:cubicBezTo>
                  <a:pt x="9612" y="232"/>
                  <a:pt x="10789" y="306"/>
                  <a:pt x="11863" y="485"/>
                </a:cubicBezTo>
                <a:cubicBezTo>
                  <a:pt x="13550" y="646"/>
                  <a:pt x="14942" y="1261"/>
                  <a:pt x="15706" y="2801"/>
                </a:cubicBezTo>
                <a:cubicBezTo>
                  <a:pt x="16482" y="4341"/>
                  <a:pt x="16790" y="6337"/>
                  <a:pt x="16174" y="8184"/>
                </a:cubicBezTo>
                <a:cubicBezTo>
                  <a:pt x="15948" y="8723"/>
                  <a:pt x="15618" y="9152"/>
                  <a:pt x="15213" y="9492"/>
                </a:cubicBezTo>
                <a:lnTo>
                  <a:pt x="15213" y="9492"/>
                </a:lnTo>
                <a:cubicBezTo>
                  <a:pt x="16127" y="8801"/>
                  <a:pt x="16736" y="7786"/>
                  <a:pt x="16790" y="6337"/>
                </a:cubicBezTo>
                <a:cubicBezTo>
                  <a:pt x="16938" y="4797"/>
                  <a:pt x="16482" y="2801"/>
                  <a:pt x="15398" y="1569"/>
                </a:cubicBezTo>
                <a:cubicBezTo>
                  <a:pt x="14474" y="646"/>
                  <a:pt x="12787" y="338"/>
                  <a:pt x="11555" y="177"/>
                </a:cubicBezTo>
                <a:cubicBezTo>
                  <a:pt x="10591" y="70"/>
                  <a:pt x="9534" y="1"/>
                  <a:pt x="8454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"/>
          <p:cNvSpPr/>
          <p:nvPr/>
        </p:nvSpPr>
        <p:spPr>
          <a:xfrm>
            <a:off x="8180176" y="4988408"/>
            <a:ext cx="56822" cy="50241"/>
          </a:xfrm>
          <a:custGeom>
            <a:avLst/>
            <a:gdLst/>
            <a:ahLst/>
            <a:cxnLst/>
            <a:rect l="l" t="t" r="r" b="b"/>
            <a:pathLst>
              <a:path w="1701" h="1504" extrusionOk="0">
                <a:moveTo>
                  <a:pt x="924" y="134"/>
                </a:moveTo>
                <a:cubicBezTo>
                  <a:pt x="1232" y="294"/>
                  <a:pt x="1392" y="602"/>
                  <a:pt x="1392" y="750"/>
                </a:cubicBezTo>
                <a:cubicBezTo>
                  <a:pt x="1392" y="1058"/>
                  <a:pt x="1084" y="1366"/>
                  <a:pt x="777" y="1366"/>
                </a:cubicBezTo>
                <a:cubicBezTo>
                  <a:pt x="616" y="1218"/>
                  <a:pt x="469" y="1058"/>
                  <a:pt x="308" y="750"/>
                </a:cubicBezTo>
                <a:cubicBezTo>
                  <a:pt x="308" y="442"/>
                  <a:pt x="616" y="134"/>
                  <a:pt x="924" y="134"/>
                </a:cubicBezTo>
                <a:close/>
                <a:moveTo>
                  <a:pt x="897" y="0"/>
                </a:moveTo>
                <a:cubicBezTo>
                  <a:pt x="457" y="0"/>
                  <a:pt x="0" y="271"/>
                  <a:pt x="0" y="750"/>
                </a:cubicBezTo>
                <a:cubicBezTo>
                  <a:pt x="0" y="1270"/>
                  <a:pt x="392" y="1504"/>
                  <a:pt x="800" y="1504"/>
                </a:cubicBezTo>
                <a:cubicBezTo>
                  <a:pt x="1241" y="1504"/>
                  <a:pt x="1700" y="1230"/>
                  <a:pt x="1700" y="750"/>
                </a:cubicBezTo>
                <a:cubicBezTo>
                  <a:pt x="1700" y="234"/>
                  <a:pt x="1306" y="0"/>
                  <a:pt x="89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"/>
          <p:cNvSpPr/>
          <p:nvPr/>
        </p:nvSpPr>
        <p:spPr>
          <a:xfrm>
            <a:off x="8298697" y="4988408"/>
            <a:ext cx="61732" cy="50241"/>
          </a:xfrm>
          <a:custGeom>
            <a:avLst/>
            <a:gdLst/>
            <a:ahLst/>
            <a:cxnLst/>
            <a:rect l="l" t="t" r="r" b="b"/>
            <a:pathLst>
              <a:path w="1848" h="1504" extrusionOk="0">
                <a:moveTo>
                  <a:pt x="924" y="134"/>
                </a:moveTo>
                <a:cubicBezTo>
                  <a:pt x="1232" y="294"/>
                  <a:pt x="1380" y="602"/>
                  <a:pt x="1380" y="750"/>
                </a:cubicBezTo>
                <a:cubicBezTo>
                  <a:pt x="1380" y="1058"/>
                  <a:pt x="1232" y="1366"/>
                  <a:pt x="924" y="1366"/>
                </a:cubicBezTo>
                <a:cubicBezTo>
                  <a:pt x="616" y="1218"/>
                  <a:pt x="456" y="1058"/>
                  <a:pt x="456" y="750"/>
                </a:cubicBezTo>
                <a:cubicBezTo>
                  <a:pt x="456" y="442"/>
                  <a:pt x="616" y="134"/>
                  <a:pt x="924" y="134"/>
                </a:cubicBezTo>
                <a:close/>
                <a:moveTo>
                  <a:pt x="966" y="0"/>
                </a:moveTo>
                <a:cubicBezTo>
                  <a:pt x="528" y="0"/>
                  <a:pt x="77" y="271"/>
                  <a:pt x="0" y="750"/>
                </a:cubicBezTo>
                <a:cubicBezTo>
                  <a:pt x="0" y="1270"/>
                  <a:pt x="389" y="1504"/>
                  <a:pt x="812" y="1504"/>
                </a:cubicBezTo>
                <a:cubicBezTo>
                  <a:pt x="1259" y="1504"/>
                  <a:pt x="1745" y="1241"/>
                  <a:pt x="1842" y="779"/>
                </a:cubicBezTo>
                <a:lnTo>
                  <a:pt x="1842" y="779"/>
                </a:lnTo>
                <a:cubicBezTo>
                  <a:pt x="1846" y="770"/>
                  <a:pt x="1848" y="760"/>
                  <a:pt x="1848" y="750"/>
                </a:cubicBezTo>
                <a:lnTo>
                  <a:pt x="1848" y="750"/>
                </a:lnTo>
                <a:cubicBezTo>
                  <a:pt x="1848" y="750"/>
                  <a:pt x="1848" y="750"/>
                  <a:pt x="1848" y="750"/>
                </a:cubicBezTo>
                <a:cubicBezTo>
                  <a:pt x="1848" y="742"/>
                  <a:pt x="1847" y="736"/>
                  <a:pt x="1845" y="729"/>
                </a:cubicBezTo>
                <a:lnTo>
                  <a:pt x="1845" y="729"/>
                </a:lnTo>
                <a:cubicBezTo>
                  <a:pt x="1760" y="227"/>
                  <a:pt x="1368" y="0"/>
                  <a:pt x="966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"/>
          <p:cNvSpPr/>
          <p:nvPr/>
        </p:nvSpPr>
        <p:spPr>
          <a:xfrm>
            <a:off x="8422129" y="4988408"/>
            <a:ext cx="56421" cy="50976"/>
          </a:xfrm>
          <a:custGeom>
            <a:avLst/>
            <a:gdLst/>
            <a:ahLst/>
            <a:cxnLst/>
            <a:rect l="l" t="t" r="r" b="b"/>
            <a:pathLst>
              <a:path w="1689" h="1526" extrusionOk="0">
                <a:moveTo>
                  <a:pt x="728" y="170"/>
                </a:moveTo>
                <a:cubicBezTo>
                  <a:pt x="829" y="170"/>
                  <a:pt x="945" y="208"/>
                  <a:pt x="1072" y="294"/>
                </a:cubicBezTo>
                <a:cubicBezTo>
                  <a:pt x="1233" y="294"/>
                  <a:pt x="1380" y="602"/>
                  <a:pt x="1380" y="750"/>
                </a:cubicBezTo>
                <a:cubicBezTo>
                  <a:pt x="1380" y="1087"/>
                  <a:pt x="1220" y="1342"/>
                  <a:pt x="960" y="1342"/>
                </a:cubicBezTo>
                <a:cubicBezTo>
                  <a:pt x="859" y="1342"/>
                  <a:pt x="744" y="1304"/>
                  <a:pt x="617" y="1218"/>
                </a:cubicBezTo>
                <a:cubicBezTo>
                  <a:pt x="456" y="1218"/>
                  <a:pt x="309" y="910"/>
                  <a:pt x="309" y="750"/>
                </a:cubicBezTo>
                <a:cubicBezTo>
                  <a:pt x="309" y="421"/>
                  <a:pt x="468" y="170"/>
                  <a:pt x="728" y="170"/>
                </a:cubicBezTo>
                <a:close/>
                <a:moveTo>
                  <a:pt x="891" y="0"/>
                </a:moveTo>
                <a:cubicBezTo>
                  <a:pt x="454" y="0"/>
                  <a:pt x="1" y="271"/>
                  <a:pt x="1" y="750"/>
                </a:cubicBezTo>
                <a:cubicBezTo>
                  <a:pt x="1" y="1218"/>
                  <a:pt x="456" y="1526"/>
                  <a:pt x="925" y="1526"/>
                </a:cubicBezTo>
                <a:cubicBezTo>
                  <a:pt x="1380" y="1366"/>
                  <a:pt x="1688" y="1218"/>
                  <a:pt x="1688" y="750"/>
                </a:cubicBezTo>
                <a:cubicBezTo>
                  <a:pt x="1688" y="234"/>
                  <a:pt x="1297" y="0"/>
                  <a:pt x="891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"/>
          <p:cNvSpPr/>
          <p:nvPr/>
        </p:nvSpPr>
        <p:spPr>
          <a:xfrm>
            <a:off x="8351911" y="965845"/>
            <a:ext cx="564043" cy="364482"/>
          </a:xfrm>
          <a:custGeom>
            <a:avLst/>
            <a:gdLst/>
            <a:ahLst/>
            <a:cxnLst/>
            <a:rect l="l" t="t" r="r" b="b"/>
            <a:pathLst>
              <a:path w="16885" h="10911" extrusionOk="0">
                <a:moveTo>
                  <a:pt x="8952" y="217"/>
                </a:moveTo>
                <a:cubicBezTo>
                  <a:pt x="9953" y="217"/>
                  <a:pt x="10953" y="294"/>
                  <a:pt x="11957" y="448"/>
                </a:cubicBezTo>
                <a:cubicBezTo>
                  <a:pt x="13497" y="756"/>
                  <a:pt x="14877" y="1224"/>
                  <a:pt x="15653" y="2764"/>
                </a:cubicBezTo>
                <a:cubicBezTo>
                  <a:pt x="16417" y="4451"/>
                  <a:pt x="16885" y="6459"/>
                  <a:pt x="16109" y="8147"/>
                </a:cubicBezTo>
                <a:cubicBezTo>
                  <a:pt x="15218" y="10266"/>
                  <a:pt x="12718" y="10770"/>
                  <a:pt x="10471" y="10770"/>
                </a:cubicBezTo>
                <a:cubicBezTo>
                  <a:pt x="9609" y="10770"/>
                  <a:pt x="8784" y="10696"/>
                  <a:pt x="8102" y="10611"/>
                </a:cubicBezTo>
                <a:cubicBezTo>
                  <a:pt x="6254" y="10303"/>
                  <a:pt x="4566" y="9847"/>
                  <a:pt x="2866" y="9071"/>
                </a:cubicBezTo>
                <a:cubicBezTo>
                  <a:pt x="2838" y="9042"/>
                  <a:pt x="2797" y="9031"/>
                  <a:pt x="2749" y="9031"/>
                </a:cubicBezTo>
                <a:cubicBezTo>
                  <a:pt x="2549" y="9031"/>
                  <a:pt x="2222" y="9231"/>
                  <a:pt x="2103" y="9231"/>
                </a:cubicBezTo>
                <a:cubicBezTo>
                  <a:pt x="1586" y="9489"/>
                  <a:pt x="1069" y="9748"/>
                  <a:pt x="458" y="9911"/>
                </a:cubicBezTo>
                <a:lnTo>
                  <a:pt x="458" y="9911"/>
                </a:lnTo>
                <a:cubicBezTo>
                  <a:pt x="747" y="9466"/>
                  <a:pt x="1037" y="8895"/>
                  <a:pt x="1327" y="8455"/>
                </a:cubicBezTo>
                <a:cubicBezTo>
                  <a:pt x="1635" y="7839"/>
                  <a:pt x="1487" y="7531"/>
                  <a:pt x="1487" y="7075"/>
                </a:cubicBezTo>
                <a:cubicBezTo>
                  <a:pt x="1327" y="5375"/>
                  <a:pt x="1179" y="3380"/>
                  <a:pt x="1943" y="1840"/>
                </a:cubicBezTo>
                <a:cubicBezTo>
                  <a:pt x="2558" y="608"/>
                  <a:pt x="4714" y="608"/>
                  <a:pt x="5946" y="448"/>
                </a:cubicBezTo>
                <a:cubicBezTo>
                  <a:pt x="6950" y="294"/>
                  <a:pt x="7951" y="217"/>
                  <a:pt x="8952" y="217"/>
                </a:cubicBezTo>
                <a:close/>
                <a:moveTo>
                  <a:pt x="8933" y="1"/>
                </a:moveTo>
                <a:cubicBezTo>
                  <a:pt x="6748" y="1"/>
                  <a:pt x="4423" y="302"/>
                  <a:pt x="2558" y="1064"/>
                </a:cubicBezTo>
                <a:cubicBezTo>
                  <a:pt x="871" y="1680"/>
                  <a:pt x="1019" y="3996"/>
                  <a:pt x="1019" y="5535"/>
                </a:cubicBezTo>
                <a:cubicBezTo>
                  <a:pt x="1019" y="6299"/>
                  <a:pt x="1019" y="7075"/>
                  <a:pt x="1179" y="7839"/>
                </a:cubicBezTo>
                <a:cubicBezTo>
                  <a:pt x="1313" y="8399"/>
                  <a:pt x="563" y="9345"/>
                  <a:pt x="193" y="9975"/>
                </a:cubicBezTo>
                <a:lnTo>
                  <a:pt x="193" y="9975"/>
                </a:lnTo>
                <a:cubicBezTo>
                  <a:pt x="161" y="9982"/>
                  <a:pt x="128" y="9988"/>
                  <a:pt x="95" y="9995"/>
                </a:cubicBezTo>
                <a:cubicBezTo>
                  <a:pt x="1" y="10097"/>
                  <a:pt x="26" y="10134"/>
                  <a:pt x="99" y="10147"/>
                </a:cubicBezTo>
                <a:lnTo>
                  <a:pt x="99" y="10147"/>
                </a:lnTo>
                <a:cubicBezTo>
                  <a:pt x="97" y="10150"/>
                  <a:pt x="96" y="10152"/>
                  <a:pt x="95" y="10155"/>
                </a:cubicBezTo>
                <a:cubicBezTo>
                  <a:pt x="95" y="10155"/>
                  <a:pt x="114" y="10155"/>
                  <a:pt x="142" y="10152"/>
                </a:cubicBezTo>
                <a:lnTo>
                  <a:pt x="142" y="10152"/>
                </a:lnTo>
                <a:cubicBezTo>
                  <a:pt x="176" y="10155"/>
                  <a:pt x="215" y="10155"/>
                  <a:pt x="255" y="10155"/>
                </a:cubicBezTo>
                <a:cubicBezTo>
                  <a:pt x="871" y="9847"/>
                  <a:pt x="1327" y="9687"/>
                  <a:pt x="1943" y="9539"/>
                </a:cubicBezTo>
                <a:cubicBezTo>
                  <a:pt x="2251" y="9379"/>
                  <a:pt x="2558" y="9231"/>
                  <a:pt x="2719" y="9231"/>
                </a:cubicBezTo>
                <a:cubicBezTo>
                  <a:pt x="2719" y="9231"/>
                  <a:pt x="2647" y="9160"/>
                  <a:pt x="2691" y="9160"/>
                </a:cubicBezTo>
                <a:cubicBezTo>
                  <a:pt x="2713" y="9160"/>
                  <a:pt x="2764" y="9178"/>
                  <a:pt x="2866" y="9231"/>
                </a:cubicBezTo>
                <a:cubicBezTo>
                  <a:pt x="4566" y="9995"/>
                  <a:pt x="6254" y="10463"/>
                  <a:pt x="8102" y="10771"/>
                </a:cubicBezTo>
                <a:cubicBezTo>
                  <a:pt x="8773" y="10857"/>
                  <a:pt x="9493" y="10910"/>
                  <a:pt x="10222" y="10910"/>
                </a:cubicBezTo>
                <a:cubicBezTo>
                  <a:pt x="13348" y="10910"/>
                  <a:pt x="16635" y="9925"/>
                  <a:pt x="16885" y="6299"/>
                </a:cubicBezTo>
                <a:cubicBezTo>
                  <a:pt x="16885" y="4759"/>
                  <a:pt x="16417" y="2764"/>
                  <a:pt x="15345" y="1680"/>
                </a:cubicBezTo>
                <a:cubicBezTo>
                  <a:pt x="14421" y="608"/>
                  <a:pt x="12881" y="448"/>
                  <a:pt x="11489" y="140"/>
                </a:cubicBezTo>
                <a:cubicBezTo>
                  <a:pt x="10687" y="51"/>
                  <a:pt x="9822" y="1"/>
                  <a:pt x="8933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"/>
          <p:cNvSpPr/>
          <p:nvPr/>
        </p:nvSpPr>
        <p:spPr>
          <a:xfrm>
            <a:off x="8494150" y="1120911"/>
            <a:ext cx="56421" cy="52379"/>
          </a:xfrm>
          <a:custGeom>
            <a:avLst/>
            <a:gdLst/>
            <a:ahLst/>
            <a:cxnLst/>
            <a:rect l="l" t="t" r="r" b="b"/>
            <a:pathLst>
              <a:path w="1689" h="1568" extrusionOk="0">
                <a:moveTo>
                  <a:pt x="796" y="245"/>
                </a:moveTo>
                <a:cubicBezTo>
                  <a:pt x="838" y="245"/>
                  <a:pt x="881" y="255"/>
                  <a:pt x="924" y="277"/>
                </a:cubicBezTo>
                <a:cubicBezTo>
                  <a:pt x="1232" y="277"/>
                  <a:pt x="1380" y="585"/>
                  <a:pt x="1380" y="893"/>
                </a:cubicBezTo>
                <a:cubicBezTo>
                  <a:pt x="1380" y="1041"/>
                  <a:pt x="1232" y="1349"/>
                  <a:pt x="924" y="1349"/>
                </a:cubicBezTo>
                <a:cubicBezTo>
                  <a:pt x="616" y="1349"/>
                  <a:pt x="456" y="1041"/>
                  <a:pt x="456" y="893"/>
                </a:cubicBezTo>
                <a:cubicBezTo>
                  <a:pt x="329" y="628"/>
                  <a:pt x="539" y="245"/>
                  <a:pt x="796" y="245"/>
                </a:cubicBezTo>
                <a:close/>
                <a:moveTo>
                  <a:pt x="985" y="1"/>
                </a:moveTo>
                <a:cubicBezTo>
                  <a:pt x="558" y="1"/>
                  <a:pt x="80" y="313"/>
                  <a:pt x="0" y="893"/>
                </a:cubicBezTo>
                <a:cubicBezTo>
                  <a:pt x="0" y="1337"/>
                  <a:pt x="389" y="1568"/>
                  <a:pt x="794" y="1568"/>
                </a:cubicBezTo>
                <a:cubicBezTo>
                  <a:pt x="1232" y="1568"/>
                  <a:pt x="1688" y="1297"/>
                  <a:pt x="1688" y="733"/>
                </a:cubicBezTo>
                <a:cubicBezTo>
                  <a:pt x="1688" y="236"/>
                  <a:pt x="1356" y="1"/>
                  <a:pt x="985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"/>
          <p:cNvSpPr/>
          <p:nvPr/>
        </p:nvSpPr>
        <p:spPr>
          <a:xfrm>
            <a:off x="8615043" y="1120911"/>
            <a:ext cx="58960" cy="52379"/>
          </a:xfrm>
          <a:custGeom>
            <a:avLst/>
            <a:gdLst/>
            <a:ahLst/>
            <a:cxnLst/>
            <a:rect l="l" t="t" r="r" b="b"/>
            <a:pathLst>
              <a:path w="1765" h="1568" extrusionOk="0">
                <a:moveTo>
                  <a:pt x="823" y="245"/>
                </a:moveTo>
                <a:cubicBezTo>
                  <a:pt x="876" y="245"/>
                  <a:pt x="935" y="255"/>
                  <a:pt x="1001" y="277"/>
                </a:cubicBezTo>
                <a:cubicBezTo>
                  <a:pt x="1149" y="277"/>
                  <a:pt x="1309" y="585"/>
                  <a:pt x="1457" y="893"/>
                </a:cubicBezTo>
                <a:cubicBezTo>
                  <a:pt x="1309" y="1201"/>
                  <a:pt x="1149" y="1349"/>
                  <a:pt x="841" y="1349"/>
                </a:cubicBezTo>
                <a:cubicBezTo>
                  <a:pt x="533" y="1349"/>
                  <a:pt x="385" y="1041"/>
                  <a:pt x="385" y="893"/>
                </a:cubicBezTo>
                <a:cubicBezTo>
                  <a:pt x="385" y="628"/>
                  <a:pt x="494" y="245"/>
                  <a:pt x="823" y="245"/>
                </a:cubicBezTo>
                <a:close/>
                <a:moveTo>
                  <a:pt x="952" y="1"/>
                </a:moveTo>
                <a:cubicBezTo>
                  <a:pt x="519" y="1"/>
                  <a:pt x="77" y="313"/>
                  <a:pt x="77" y="893"/>
                </a:cubicBezTo>
                <a:cubicBezTo>
                  <a:pt x="0" y="1337"/>
                  <a:pt x="352" y="1568"/>
                  <a:pt x="755" y="1568"/>
                </a:cubicBezTo>
                <a:cubicBezTo>
                  <a:pt x="1182" y="1568"/>
                  <a:pt x="1667" y="1308"/>
                  <a:pt x="1759" y="768"/>
                </a:cubicBezTo>
                <a:lnTo>
                  <a:pt x="1759" y="768"/>
                </a:lnTo>
                <a:cubicBezTo>
                  <a:pt x="1763" y="757"/>
                  <a:pt x="1765" y="746"/>
                  <a:pt x="1765" y="733"/>
                </a:cubicBezTo>
                <a:lnTo>
                  <a:pt x="1765" y="733"/>
                </a:lnTo>
                <a:cubicBezTo>
                  <a:pt x="1765" y="733"/>
                  <a:pt x="1765" y="733"/>
                  <a:pt x="1765" y="733"/>
                </a:cubicBezTo>
                <a:cubicBezTo>
                  <a:pt x="1765" y="724"/>
                  <a:pt x="1763" y="715"/>
                  <a:pt x="1761" y="708"/>
                </a:cubicBezTo>
                <a:lnTo>
                  <a:pt x="1761" y="708"/>
                </a:lnTo>
                <a:cubicBezTo>
                  <a:pt x="1683" y="228"/>
                  <a:pt x="1321" y="1"/>
                  <a:pt x="952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"/>
          <p:cNvSpPr/>
          <p:nvPr/>
        </p:nvSpPr>
        <p:spPr>
          <a:xfrm>
            <a:off x="8735701" y="1122715"/>
            <a:ext cx="56822" cy="49874"/>
          </a:xfrm>
          <a:custGeom>
            <a:avLst/>
            <a:gdLst/>
            <a:ahLst/>
            <a:cxnLst/>
            <a:rect l="l" t="t" r="r" b="b"/>
            <a:pathLst>
              <a:path w="1701" h="1493" extrusionOk="0">
                <a:moveTo>
                  <a:pt x="898" y="180"/>
                </a:moveTo>
                <a:cubicBezTo>
                  <a:pt x="962" y="180"/>
                  <a:pt x="1026" y="193"/>
                  <a:pt x="1084" y="223"/>
                </a:cubicBezTo>
                <a:cubicBezTo>
                  <a:pt x="1232" y="371"/>
                  <a:pt x="1392" y="531"/>
                  <a:pt x="1392" y="839"/>
                </a:cubicBezTo>
                <a:cubicBezTo>
                  <a:pt x="1392" y="1089"/>
                  <a:pt x="1190" y="1339"/>
                  <a:pt x="949" y="1339"/>
                </a:cubicBezTo>
                <a:cubicBezTo>
                  <a:pt x="893" y="1339"/>
                  <a:pt x="835" y="1325"/>
                  <a:pt x="776" y="1295"/>
                </a:cubicBezTo>
                <a:cubicBezTo>
                  <a:pt x="468" y="1147"/>
                  <a:pt x="468" y="987"/>
                  <a:pt x="468" y="679"/>
                </a:cubicBezTo>
                <a:cubicBezTo>
                  <a:pt x="339" y="429"/>
                  <a:pt x="622" y="180"/>
                  <a:pt x="898" y="180"/>
                </a:cubicBezTo>
                <a:close/>
                <a:moveTo>
                  <a:pt x="1048" y="1"/>
                </a:moveTo>
                <a:cubicBezTo>
                  <a:pt x="607" y="1"/>
                  <a:pt x="90" y="324"/>
                  <a:pt x="0" y="839"/>
                </a:cubicBezTo>
                <a:cubicBezTo>
                  <a:pt x="0" y="1217"/>
                  <a:pt x="321" y="1493"/>
                  <a:pt x="690" y="1493"/>
                </a:cubicBezTo>
                <a:cubicBezTo>
                  <a:pt x="767" y="1493"/>
                  <a:pt x="846" y="1481"/>
                  <a:pt x="924" y="1455"/>
                </a:cubicBezTo>
                <a:cubicBezTo>
                  <a:pt x="1392" y="1455"/>
                  <a:pt x="1700" y="1147"/>
                  <a:pt x="1700" y="679"/>
                </a:cubicBezTo>
                <a:cubicBezTo>
                  <a:pt x="1700" y="205"/>
                  <a:pt x="1399" y="1"/>
                  <a:pt x="104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"/>
          <p:cNvSpPr/>
          <p:nvPr/>
        </p:nvSpPr>
        <p:spPr>
          <a:xfrm>
            <a:off x="7599130" y="4765330"/>
            <a:ext cx="430858" cy="497267"/>
          </a:xfrm>
          <a:custGeom>
            <a:avLst/>
            <a:gdLst/>
            <a:ahLst/>
            <a:cxnLst/>
            <a:rect l="l" t="t" r="r" b="b"/>
            <a:pathLst>
              <a:path w="12898" h="14886" extrusionOk="0">
                <a:moveTo>
                  <a:pt x="4309" y="254"/>
                </a:moveTo>
                <a:cubicBezTo>
                  <a:pt x="4624" y="254"/>
                  <a:pt x="4936" y="285"/>
                  <a:pt x="5236" y="345"/>
                </a:cubicBezTo>
                <a:cubicBezTo>
                  <a:pt x="12427" y="1543"/>
                  <a:pt x="7084" y="10903"/>
                  <a:pt x="4520" y="14529"/>
                </a:cubicBezTo>
                <a:lnTo>
                  <a:pt x="4520" y="14529"/>
                </a:lnTo>
                <a:cubicBezTo>
                  <a:pt x="3020" y="12401"/>
                  <a:pt x="1672" y="9834"/>
                  <a:pt x="925" y="7280"/>
                </a:cubicBezTo>
                <a:cubicBezTo>
                  <a:pt x="457" y="5580"/>
                  <a:pt x="149" y="3424"/>
                  <a:pt x="925" y="1884"/>
                </a:cubicBezTo>
                <a:cubicBezTo>
                  <a:pt x="1668" y="774"/>
                  <a:pt x="3011" y="254"/>
                  <a:pt x="4309" y="254"/>
                </a:cubicBezTo>
                <a:close/>
                <a:moveTo>
                  <a:pt x="4467" y="1"/>
                </a:moveTo>
                <a:cubicBezTo>
                  <a:pt x="3405" y="1"/>
                  <a:pt x="2289" y="321"/>
                  <a:pt x="1381" y="961"/>
                </a:cubicBezTo>
                <a:cubicBezTo>
                  <a:pt x="149" y="2045"/>
                  <a:pt x="1" y="3732"/>
                  <a:pt x="149" y="5124"/>
                </a:cubicBezTo>
                <a:cubicBezTo>
                  <a:pt x="457" y="8660"/>
                  <a:pt x="2304" y="12047"/>
                  <a:pt x="4312" y="14819"/>
                </a:cubicBezTo>
                <a:cubicBezTo>
                  <a:pt x="4356" y="14866"/>
                  <a:pt x="4414" y="14885"/>
                  <a:pt x="4469" y="14885"/>
                </a:cubicBezTo>
                <a:cubicBezTo>
                  <a:pt x="4560" y="14885"/>
                  <a:pt x="4647" y="14834"/>
                  <a:pt x="4658" y="14767"/>
                </a:cubicBezTo>
                <a:lnTo>
                  <a:pt x="4658" y="14767"/>
                </a:lnTo>
                <a:cubicBezTo>
                  <a:pt x="7286" y="11186"/>
                  <a:pt x="12897" y="1116"/>
                  <a:pt x="5076" y="37"/>
                </a:cubicBezTo>
                <a:cubicBezTo>
                  <a:pt x="4876" y="13"/>
                  <a:pt x="4673" y="1"/>
                  <a:pt x="4467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7668512" y="4857327"/>
            <a:ext cx="167259" cy="158206"/>
          </a:xfrm>
          <a:custGeom>
            <a:avLst/>
            <a:gdLst/>
            <a:ahLst/>
            <a:cxnLst/>
            <a:rect l="l" t="t" r="r" b="b"/>
            <a:pathLst>
              <a:path w="5007" h="4736" extrusionOk="0">
                <a:moveTo>
                  <a:pt x="2701" y="171"/>
                </a:moveTo>
                <a:cubicBezTo>
                  <a:pt x="3012" y="171"/>
                  <a:pt x="3324" y="232"/>
                  <a:pt x="3615" y="362"/>
                </a:cubicBezTo>
                <a:cubicBezTo>
                  <a:pt x="4231" y="830"/>
                  <a:pt x="4699" y="1594"/>
                  <a:pt x="4699" y="2370"/>
                </a:cubicBezTo>
                <a:cubicBezTo>
                  <a:pt x="4575" y="3677"/>
                  <a:pt x="3720" y="4621"/>
                  <a:pt x="2626" y="4621"/>
                </a:cubicBezTo>
                <a:cubicBezTo>
                  <a:pt x="2307" y="4621"/>
                  <a:pt x="1967" y="4541"/>
                  <a:pt x="1619" y="4366"/>
                </a:cubicBezTo>
                <a:cubicBezTo>
                  <a:pt x="843" y="3910"/>
                  <a:pt x="388" y="3134"/>
                  <a:pt x="388" y="2370"/>
                </a:cubicBezTo>
                <a:cubicBezTo>
                  <a:pt x="388" y="1029"/>
                  <a:pt x="1538" y="171"/>
                  <a:pt x="2701" y="171"/>
                </a:cubicBezTo>
                <a:close/>
                <a:moveTo>
                  <a:pt x="2584" y="0"/>
                </a:moveTo>
                <a:cubicBezTo>
                  <a:pt x="1376" y="0"/>
                  <a:pt x="154" y="811"/>
                  <a:pt x="80" y="2370"/>
                </a:cubicBezTo>
                <a:cubicBezTo>
                  <a:pt x="0" y="3965"/>
                  <a:pt x="1164" y="4736"/>
                  <a:pt x="2380" y="4736"/>
                </a:cubicBezTo>
                <a:cubicBezTo>
                  <a:pt x="3625" y="4736"/>
                  <a:pt x="4926" y="3928"/>
                  <a:pt x="5007" y="2370"/>
                </a:cubicBezTo>
                <a:cubicBezTo>
                  <a:pt x="5007" y="2366"/>
                  <a:pt x="5007" y="2362"/>
                  <a:pt x="5006" y="2358"/>
                </a:cubicBezTo>
                <a:lnTo>
                  <a:pt x="5006" y="2358"/>
                </a:lnTo>
                <a:cubicBezTo>
                  <a:pt x="4922" y="767"/>
                  <a:pt x="3759" y="0"/>
                  <a:pt x="2584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"/>
          <p:cNvSpPr txBox="1">
            <a:spLocks noGrp="1"/>
          </p:cNvSpPr>
          <p:nvPr>
            <p:ph type="title"/>
          </p:nvPr>
        </p:nvSpPr>
        <p:spPr>
          <a:xfrm>
            <a:off x="2422650" y="2346075"/>
            <a:ext cx="42987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5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Sue Ellen Francisco"/>
              <a:buNone/>
              <a:defRPr sz="4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442" name="Google Shape;442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4965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Amatic SC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2331300" y="540000"/>
            <a:ext cx="44721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Sriracha"/>
              <a:buNone/>
              <a:defRPr sz="2300"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endParaRPr/>
          </a:p>
        </p:txBody>
      </p:sp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720000" y="2162125"/>
            <a:ext cx="34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85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Amatic SC"/>
              <a:buNone/>
              <a:defRPr sz="120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t>xx%</a:t>
            </a:r>
          </a:p>
        </p:txBody>
      </p:sp>
      <p:sp>
        <p:nvSpPr>
          <p:cNvPr id="467" name="Google Shape;467;p11"/>
          <p:cNvSpPr txBox="1">
            <a:spLocks noGrp="1"/>
          </p:cNvSpPr>
          <p:nvPr>
            <p:ph type="subTitle" idx="1"/>
          </p:nvPr>
        </p:nvSpPr>
        <p:spPr>
          <a:xfrm>
            <a:off x="3056200" y="3326550"/>
            <a:ext cx="30765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matic SC"/>
              <a:buNone/>
              <a:defRPr sz="27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list">
  <p:cSld name="CUSTOM_19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body" idx="1"/>
          </p:nvPr>
        </p:nvSpPr>
        <p:spPr>
          <a:xfrm>
            <a:off x="4181475" y="2419350"/>
            <a:ext cx="4242600" cy="20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2"/>
          </p:nvPr>
        </p:nvSpPr>
        <p:spPr>
          <a:xfrm>
            <a:off x="4181225" y="1567200"/>
            <a:ext cx="42426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creen">
  <p:cSld name="CUSTOM_17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"/>
          <p:cNvSpPr txBox="1">
            <a:spLocks noGrp="1"/>
          </p:cNvSpPr>
          <p:nvPr>
            <p:ph type="title"/>
          </p:nvPr>
        </p:nvSpPr>
        <p:spPr>
          <a:xfrm>
            <a:off x="720000" y="3930575"/>
            <a:ext cx="38520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body" idx="1"/>
          </p:nvPr>
        </p:nvSpPr>
        <p:spPr>
          <a:xfrm>
            <a:off x="719975" y="1359600"/>
            <a:ext cx="7704000" cy="28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3">
  <p:cSld name="CUSTOM_3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953" name="Google Shape;953;p26"/>
          <p:cNvSpPr txBox="1">
            <a:spLocks noGrp="1"/>
          </p:cNvSpPr>
          <p:nvPr>
            <p:ph type="subTitle" idx="1"/>
          </p:nvPr>
        </p:nvSpPr>
        <p:spPr>
          <a:xfrm>
            <a:off x="1824963" y="2041525"/>
            <a:ext cx="24744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2200" b="1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26"/>
          <p:cNvSpPr txBox="1">
            <a:spLocks noGrp="1"/>
          </p:cNvSpPr>
          <p:nvPr>
            <p:ph type="subTitle" idx="2"/>
          </p:nvPr>
        </p:nvSpPr>
        <p:spPr>
          <a:xfrm>
            <a:off x="1824963" y="2403325"/>
            <a:ext cx="2317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55" name="Google Shape;955;p26"/>
          <p:cNvSpPr txBox="1">
            <a:spLocks noGrp="1"/>
          </p:cNvSpPr>
          <p:nvPr>
            <p:ph type="subTitle" idx="3"/>
          </p:nvPr>
        </p:nvSpPr>
        <p:spPr>
          <a:xfrm>
            <a:off x="1824963" y="3661800"/>
            <a:ext cx="24744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2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26"/>
          <p:cNvSpPr txBox="1">
            <a:spLocks noGrp="1"/>
          </p:cNvSpPr>
          <p:nvPr>
            <p:ph type="subTitle" idx="4"/>
          </p:nvPr>
        </p:nvSpPr>
        <p:spPr>
          <a:xfrm>
            <a:off x="1824963" y="4023600"/>
            <a:ext cx="2317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57" name="Google Shape;957;p26"/>
          <p:cNvSpPr txBox="1">
            <a:spLocks noGrp="1"/>
          </p:cNvSpPr>
          <p:nvPr>
            <p:ph type="subTitle" idx="5"/>
          </p:nvPr>
        </p:nvSpPr>
        <p:spPr>
          <a:xfrm>
            <a:off x="5676763" y="2041525"/>
            <a:ext cx="24744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2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26"/>
          <p:cNvSpPr txBox="1">
            <a:spLocks noGrp="1"/>
          </p:cNvSpPr>
          <p:nvPr>
            <p:ph type="subTitle" idx="6"/>
          </p:nvPr>
        </p:nvSpPr>
        <p:spPr>
          <a:xfrm>
            <a:off x="5676756" y="2403325"/>
            <a:ext cx="2317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59" name="Google Shape;959;p26"/>
          <p:cNvSpPr txBox="1">
            <a:spLocks noGrp="1"/>
          </p:cNvSpPr>
          <p:nvPr>
            <p:ph type="subTitle" idx="7"/>
          </p:nvPr>
        </p:nvSpPr>
        <p:spPr>
          <a:xfrm>
            <a:off x="5676763" y="3661800"/>
            <a:ext cx="24744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matic SC"/>
              <a:buNone/>
              <a:defRPr sz="2200" b="1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6"/>
          <p:cNvSpPr txBox="1">
            <a:spLocks noGrp="1"/>
          </p:cNvSpPr>
          <p:nvPr>
            <p:ph type="subTitle" idx="8"/>
          </p:nvPr>
        </p:nvSpPr>
        <p:spPr>
          <a:xfrm>
            <a:off x="5676756" y="4023600"/>
            <a:ext cx="2317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50" y="1616525"/>
            <a:ext cx="76977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pos="454">
          <p15:clr>
            <a:srgbClr val="EA4335"/>
          </p15:clr>
        </p15:guide>
        <p15:guide id="5" pos="5306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0"/>
          <p:cNvSpPr txBox="1">
            <a:spLocks noGrp="1"/>
          </p:cNvSpPr>
          <p:nvPr>
            <p:ph type="ctrTitle" idx="4294967295"/>
          </p:nvPr>
        </p:nvSpPr>
        <p:spPr>
          <a:xfrm>
            <a:off x="1521802" y="1586753"/>
            <a:ext cx="6100395" cy="1419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solidFill>
                  <a:srgbClr val="B337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系統分析與設計</a:t>
            </a:r>
            <a:endParaRPr sz="6600" dirty="0">
              <a:solidFill>
                <a:srgbClr val="B337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4" name="Google Shape;984;p30"/>
          <p:cNvSpPr txBox="1">
            <a:spLocks noGrp="1"/>
          </p:cNvSpPr>
          <p:nvPr>
            <p:ph type="subTitle" idx="4294967295"/>
          </p:nvPr>
        </p:nvSpPr>
        <p:spPr>
          <a:xfrm>
            <a:off x="2648359" y="3006750"/>
            <a:ext cx="3847280" cy="905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第二組 高嫚服飾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5012C6-CA8B-4E4D-9AF3-442A33B39ADE}"/>
              </a:ext>
            </a:extLst>
          </p:cNvPr>
          <p:cNvSpPr/>
          <p:nvPr/>
        </p:nvSpPr>
        <p:spPr>
          <a:xfrm>
            <a:off x="860155" y="595425"/>
            <a:ext cx="2053525" cy="78944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大盤商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4063AF-08F5-4B32-9D44-2656C6F6E9BE}"/>
              </a:ext>
            </a:extLst>
          </p:cNvPr>
          <p:cNvSpPr/>
          <p:nvPr/>
        </p:nvSpPr>
        <p:spPr>
          <a:xfrm>
            <a:off x="6096416" y="1944254"/>
            <a:ext cx="2053525" cy="78944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高嫚服飾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890EC4-AA74-4BE5-96D2-65CEAFED7F01}"/>
              </a:ext>
            </a:extLst>
          </p:cNvPr>
          <p:cNvSpPr/>
          <p:nvPr/>
        </p:nvSpPr>
        <p:spPr>
          <a:xfrm>
            <a:off x="860154" y="3574455"/>
            <a:ext cx="2053525" cy="78944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零售商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DAA77D9-97C0-4EC8-B364-656E2BCE944A}"/>
              </a:ext>
            </a:extLst>
          </p:cNvPr>
          <p:cNvCxnSpPr>
            <a:cxnSpLocks/>
          </p:cNvCxnSpPr>
          <p:nvPr/>
        </p:nvCxnSpPr>
        <p:spPr>
          <a:xfrm flipV="1">
            <a:off x="3213053" y="2936367"/>
            <a:ext cx="2282061" cy="125858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A3C69A5-3E77-4F52-BF0F-CF54F80EA36C}"/>
              </a:ext>
            </a:extLst>
          </p:cNvPr>
          <p:cNvSpPr txBox="1"/>
          <p:nvPr/>
        </p:nvSpPr>
        <p:spPr>
          <a:xfrm rot="19862855">
            <a:off x="4037234" y="363068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下訂單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C0971CA-C6A5-454D-948F-EDAA80024495}"/>
              </a:ext>
            </a:extLst>
          </p:cNvPr>
          <p:cNvCxnSpPr>
            <a:cxnSpLocks/>
          </p:cNvCxnSpPr>
          <p:nvPr/>
        </p:nvCxnSpPr>
        <p:spPr>
          <a:xfrm flipH="1">
            <a:off x="3050321" y="2647163"/>
            <a:ext cx="2224006" cy="1183576"/>
          </a:xfrm>
          <a:prstGeom prst="straightConnector1">
            <a:avLst/>
          </a:prstGeom>
          <a:ln w="57150">
            <a:solidFill>
              <a:srgbClr val="B337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D3E253-D647-4E48-B270-C1D17C5B6DBE}"/>
              </a:ext>
            </a:extLst>
          </p:cNvPr>
          <p:cNvSpPr txBox="1"/>
          <p:nvPr/>
        </p:nvSpPr>
        <p:spPr>
          <a:xfrm rot="19784456">
            <a:off x="3452947" y="2833909"/>
            <a:ext cx="127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配送貨款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13FF635-D47E-4644-9173-CD147F63363A}"/>
              </a:ext>
            </a:extLst>
          </p:cNvPr>
          <p:cNvCxnSpPr>
            <a:cxnSpLocks/>
          </p:cNvCxnSpPr>
          <p:nvPr/>
        </p:nvCxnSpPr>
        <p:spPr>
          <a:xfrm flipH="1" flipV="1">
            <a:off x="3089463" y="1134222"/>
            <a:ext cx="2346899" cy="99847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2B705F6-777D-4591-91BE-F2B2C25B8528}"/>
              </a:ext>
            </a:extLst>
          </p:cNvPr>
          <p:cNvSpPr txBox="1"/>
          <p:nvPr/>
        </p:nvSpPr>
        <p:spPr>
          <a:xfrm rot="1369533" flipH="1">
            <a:off x="3685270" y="16884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下訂單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B4FEAA6-CB9E-4341-A79F-AC3933C27624}"/>
              </a:ext>
            </a:extLst>
          </p:cNvPr>
          <p:cNvCxnSpPr>
            <a:cxnSpLocks/>
          </p:cNvCxnSpPr>
          <p:nvPr/>
        </p:nvCxnSpPr>
        <p:spPr>
          <a:xfrm>
            <a:off x="3248438" y="747102"/>
            <a:ext cx="2246676" cy="988055"/>
          </a:xfrm>
          <a:prstGeom prst="straightConnector1">
            <a:avLst/>
          </a:prstGeom>
          <a:ln w="57150">
            <a:solidFill>
              <a:srgbClr val="B3377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0B47C0-DC3A-4F44-B5FF-635B2A7B9391}"/>
              </a:ext>
            </a:extLst>
          </p:cNvPr>
          <p:cNvSpPr txBox="1"/>
          <p:nvPr/>
        </p:nvSpPr>
        <p:spPr>
          <a:xfrm rot="1512846" flipH="1">
            <a:off x="3879254" y="836295"/>
            <a:ext cx="127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配送貨款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952C34B-0B63-497D-AB26-8C492E828235}"/>
              </a:ext>
            </a:extLst>
          </p:cNvPr>
          <p:cNvSpPr txBox="1"/>
          <p:nvPr/>
        </p:nvSpPr>
        <p:spPr>
          <a:xfrm>
            <a:off x="6210107" y="29808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</a:rPr>
              <a:t>收到訂單後</a:t>
            </a:r>
            <a:endParaRPr lang="en-US" altLang="zh-TW" sz="1600" b="1" dirty="0">
              <a:solidFill>
                <a:srgbClr val="FF0000"/>
              </a:solidFill>
            </a:endParaRPr>
          </a:p>
          <a:p>
            <a:pPr algn="ctr"/>
            <a:r>
              <a:rPr lang="zh-TW" altLang="en-US" sz="1600" b="1" dirty="0">
                <a:solidFill>
                  <a:srgbClr val="FF0000"/>
                </a:solidFill>
              </a:rPr>
              <a:t>確認庫存是否足夠</a:t>
            </a:r>
          </a:p>
        </p:txBody>
      </p:sp>
    </p:spTree>
    <p:extLst>
      <p:ext uri="{BB962C8B-B14F-4D97-AF65-F5344CB8AC3E}">
        <p14:creationId xmlns:p14="http://schemas.microsoft.com/office/powerpoint/2010/main" val="152542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ling Clothes to Cake — CAKE">
            <a:extLst>
              <a:ext uri="{FF2B5EF4-FFF2-40B4-BE49-F238E27FC236}">
                <a16:creationId xmlns:a16="http://schemas.microsoft.com/office/drawing/2014/main" id="{72382AC2-F481-4D5B-81E0-A093FF81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5913"/>
            <a:ext cx="9144000" cy="609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9" name="Google Shape;1279;p42"/>
          <p:cNvSpPr/>
          <p:nvPr/>
        </p:nvSpPr>
        <p:spPr>
          <a:xfrm>
            <a:off x="1425388" y="1584163"/>
            <a:ext cx="6436992" cy="208688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0" name="Google Shape;1280;p42"/>
          <p:cNvSpPr txBox="1">
            <a:spLocks noGrp="1"/>
          </p:cNvSpPr>
          <p:nvPr>
            <p:ph type="title"/>
          </p:nvPr>
        </p:nvSpPr>
        <p:spPr>
          <a:xfrm>
            <a:off x="2596569" y="1932063"/>
            <a:ext cx="4134971" cy="1279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>
                <a:solidFill>
                  <a:schemeClr val="bg1"/>
                </a:solidFill>
              </a:rPr>
              <a:t>3. DEMO  TIME</a:t>
            </a:r>
            <a:endParaRPr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8"/>
          <p:cNvSpPr/>
          <p:nvPr/>
        </p:nvSpPr>
        <p:spPr>
          <a:xfrm rot="-471">
            <a:off x="7710811" y="2625029"/>
            <a:ext cx="2498048" cy="1218282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 rot="-253">
            <a:off x="-789951" y="1406490"/>
            <a:ext cx="2329742" cy="1218282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 txBox="1">
            <a:spLocks noGrp="1"/>
          </p:cNvSpPr>
          <p:nvPr>
            <p:ph type="title"/>
          </p:nvPr>
        </p:nvSpPr>
        <p:spPr>
          <a:xfrm>
            <a:off x="2422650" y="2165299"/>
            <a:ext cx="42987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回饋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55" name="Google Shape;1155;p38"/>
          <p:cNvGrpSpPr/>
          <p:nvPr/>
        </p:nvGrpSpPr>
        <p:grpSpPr>
          <a:xfrm>
            <a:off x="-644394" y="1364876"/>
            <a:ext cx="2368589" cy="1400973"/>
            <a:chOff x="8036167" y="4832641"/>
            <a:chExt cx="565814" cy="360574"/>
          </a:xfrm>
        </p:grpSpPr>
        <p:sp>
          <p:nvSpPr>
            <p:cNvPr id="1156" name="Google Shape;1156;p38"/>
            <p:cNvSpPr/>
            <p:nvPr/>
          </p:nvSpPr>
          <p:spPr>
            <a:xfrm>
              <a:off x="8036167" y="4832641"/>
              <a:ext cx="565814" cy="360574"/>
            </a:xfrm>
            <a:custGeom>
              <a:avLst/>
              <a:gdLst/>
              <a:ahLst/>
              <a:cxnLst/>
              <a:rect l="l" t="t" r="r" b="b"/>
              <a:pathLst>
                <a:path w="16938" h="10794" extrusionOk="0">
                  <a:moveTo>
                    <a:pt x="15213" y="9492"/>
                  </a:moveTo>
                  <a:lnTo>
                    <a:pt x="15213" y="9492"/>
                  </a:lnTo>
                  <a:cubicBezTo>
                    <a:pt x="14613" y="9946"/>
                    <a:pt x="13881" y="10260"/>
                    <a:pt x="13089" y="10466"/>
                  </a:cubicBezTo>
                  <a:lnTo>
                    <a:pt x="13089" y="10466"/>
                  </a:lnTo>
                  <a:cubicBezTo>
                    <a:pt x="13893" y="10287"/>
                    <a:pt x="14630" y="9982"/>
                    <a:pt x="15213" y="9492"/>
                  </a:cubicBezTo>
                  <a:close/>
                  <a:moveTo>
                    <a:pt x="8454" y="1"/>
                  </a:moveTo>
                  <a:cubicBezTo>
                    <a:pt x="6429" y="1"/>
                    <a:pt x="4327" y="246"/>
                    <a:pt x="2624" y="954"/>
                  </a:cubicBezTo>
                  <a:cubicBezTo>
                    <a:pt x="924" y="1717"/>
                    <a:pt x="1084" y="4033"/>
                    <a:pt x="1084" y="5413"/>
                  </a:cubicBezTo>
                  <a:cubicBezTo>
                    <a:pt x="1084" y="6189"/>
                    <a:pt x="1084" y="6953"/>
                    <a:pt x="1232" y="7729"/>
                  </a:cubicBezTo>
                  <a:cubicBezTo>
                    <a:pt x="1392" y="8492"/>
                    <a:pt x="468" y="9576"/>
                    <a:pt x="0" y="10032"/>
                  </a:cubicBezTo>
                  <a:cubicBezTo>
                    <a:pt x="0" y="10086"/>
                    <a:pt x="34" y="10103"/>
                    <a:pt x="86" y="10103"/>
                  </a:cubicBezTo>
                  <a:cubicBezTo>
                    <a:pt x="101" y="10103"/>
                    <a:pt x="118" y="10102"/>
                    <a:pt x="136" y="10099"/>
                  </a:cubicBezTo>
                  <a:lnTo>
                    <a:pt x="136" y="10099"/>
                  </a:lnTo>
                  <a:cubicBezTo>
                    <a:pt x="146" y="10102"/>
                    <a:pt x="157" y="10103"/>
                    <a:pt x="168" y="10103"/>
                  </a:cubicBezTo>
                  <a:cubicBezTo>
                    <a:pt x="196" y="10103"/>
                    <a:pt x="230" y="10094"/>
                    <a:pt x="264" y="10071"/>
                  </a:cubicBezTo>
                  <a:lnTo>
                    <a:pt x="264" y="10071"/>
                  </a:lnTo>
                  <a:cubicBezTo>
                    <a:pt x="337" y="10052"/>
                    <a:pt x="412" y="10032"/>
                    <a:pt x="468" y="10032"/>
                  </a:cubicBezTo>
                  <a:cubicBezTo>
                    <a:pt x="476" y="10017"/>
                    <a:pt x="483" y="10002"/>
                    <a:pt x="491" y="9987"/>
                  </a:cubicBezTo>
                  <a:lnTo>
                    <a:pt x="491" y="9987"/>
                  </a:lnTo>
                  <a:cubicBezTo>
                    <a:pt x="1020" y="9850"/>
                    <a:pt x="1454" y="9693"/>
                    <a:pt x="2008" y="9416"/>
                  </a:cubicBezTo>
                  <a:cubicBezTo>
                    <a:pt x="2135" y="9416"/>
                    <a:pt x="2380" y="9307"/>
                    <a:pt x="2641" y="9175"/>
                  </a:cubicBezTo>
                  <a:lnTo>
                    <a:pt x="2641" y="9175"/>
                  </a:lnTo>
                  <a:cubicBezTo>
                    <a:pt x="2655" y="9198"/>
                    <a:pt x="2694" y="9228"/>
                    <a:pt x="2772" y="9268"/>
                  </a:cubicBezTo>
                  <a:cubicBezTo>
                    <a:pt x="4472" y="10032"/>
                    <a:pt x="6319" y="10500"/>
                    <a:pt x="8167" y="10648"/>
                  </a:cubicBezTo>
                  <a:cubicBezTo>
                    <a:pt x="8819" y="10738"/>
                    <a:pt x="9534" y="10794"/>
                    <a:pt x="10264" y="10794"/>
                  </a:cubicBezTo>
                  <a:cubicBezTo>
                    <a:pt x="11214" y="10794"/>
                    <a:pt x="12190" y="10700"/>
                    <a:pt x="13089" y="10466"/>
                  </a:cubicBezTo>
                  <a:lnTo>
                    <a:pt x="13089" y="10466"/>
                  </a:lnTo>
                  <a:cubicBezTo>
                    <a:pt x="12351" y="10631"/>
                    <a:pt x="11557" y="10690"/>
                    <a:pt x="10775" y="10690"/>
                  </a:cubicBezTo>
                  <a:cubicBezTo>
                    <a:pt x="9785" y="10690"/>
                    <a:pt x="8816" y="10595"/>
                    <a:pt x="8007" y="10500"/>
                  </a:cubicBezTo>
                  <a:cubicBezTo>
                    <a:pt x="6319" y="10340"/>
                    <a:pt x="4472" y="9724"/>
                    <a:pt x="2932" y="8960"/>
                  </a:cubicBezTo>
                  <a:cubicBezTo>
                    <a:pt x="2772" y="8960"/>
                    <a:pt x="2316" y="9108"/>
                    <a:pt x="2156" y="9268"/>
                  </a:cubicBezTo>
                  <a:cubicBezTo>
                    <a:pt x="1670" y="9385"/>
                    <a:pt x="1092" y="9601"/>
                    <a:pt x="568" y="9838"/>
                  </a:cubicBezTo>
                  <a:lnTo>
                    <a:pt x="568" y="9838"/>
                  </a:lnTo>
                  <a:cubicBezTo>
                    <a:pt x="842" y="9316"/>
                    <a:pt x="1117" y="8894"/>
                    <a:pt x="1392" y="8345"/>
                  </a:cubicBezTo>
                  <a:cubicBezTo>
                    <a:pt x="1700" y="7876"/>
                    <a:pt x="1540" y="7568"/>
                    <a:pt x="1540" y="6953"/>
                  </a:cubicBezTo>
                  <a:cubicBezTo>
                    <a:pt x="1392" y="5413"/>
                    <a:pt x="1232" y="3417"/>
                    <a:pt x="1848" y="1877"/>
                  </a:cubicBezTo>
                  <a:cubicBezTo>
                    <a:pt x="2464" y="646"/>
                    <a:pt x="4780" y="485"/>
                    <a:pt x="6011" y="338"/>
                  </a:cubicBezTo>
                  <a:cubicBezTo>
                    <a:pt x="6786" y="270"/>
                    <a:pt x="7614" y="232"/>
                    <a:pt x="8451" y="232"/>
                  </a:cubicBezTo>
                  <a:cubicBezTo>
                    <a:pt x="9612" y="232"/>
                    <a:pt x="10789" y="306"/>
                    <a:pt x="11863" y="485"/>
                  </a:cubicBezTo>
                  <a:cubicBezTo>
                    <a:pt x="13550" y="646"/>
                    <a:pt x="14942" y="1261"/>
                    <a:pt x="15706" y="2801"/>
                  </a:cubicBezTo>
                  <a:cubicBezTo>
                    <a:pt x="16482" y="4341"/>
                    <a:pt x="16790" y="6337"/>
                    <a:pt x="16174" y="8184"/>
                  </a:cubicBezTo>
                  <a:cubicBezTo>
                    <a:pt x="15948" y="8723"/>
                    <a:pt x="15618" y="9152"/>
                    <a:pt x="15213" y="9492"/>
                  </a:cubicBezTo>
                  <a:lnTo>
                    <a:pt x="15213" y="9492"/>
                  </a:lnTo>
                  <a:cubicBezTo>
                    <a:pt x="16127" y="8801"/>
                    <a:pt x="16736" y="7786"/>
                    <a:pt x="16790" y="6337"/>
                  </a:cubicBezTo>
                  <a:cubicBezTo>
                    <a:pt x="16938" y="4797"/>
                    <a:pt x="16482" y="2801"/>
                    <a:pt x="15398" y="1569"/>
                  </a:cubicBezTo>
                  <a:cubicBezTo>
                    <a:pt x="14474" y="646"/>
                    <a:pt x="12787" y="338"/>
                    <a:pt x="11555" y="177"/>
                  </a:cubicBezTo>
                  <a:cubicBezTo>
                    <a:pt x="10591" y="70"/>
                    <a:pt x="9534" y="1"/>
                    <a:pt x="8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8180176" y="4988408"/>
              <a:ext cx="56822" cy="50241"/>
            </a:xfrm>
            <a:custGeom>
              <a:avLst/>
              <a:gdLst/>
              <a:ahLst/>
              <a:cxnLst/>
              <a:rect l="l" t="t" r="r" b="b"/>
              <a:pathLst>
                <a:path w="1701" h="1504" extrusionOk="0">
                  <a:moveTo>
                    <a:pt x="924" y="134"/>
                  </a:moveTo>
                  <a:cubicBezTo>
                    <a:pt x="1232" y="294"/>
                    <a:pt x="1392" y="602"/>
                    <a:pt x="1392" y="750"/>
                  </a:cubicBezTo>
                  <a:cubicBezTo>
                    <a:pt x="1392" y="1058"/>
                    <a:pt x="1084" y="1366"/>
                    <a:pt x="777" y="1366"/>
                  </a:cubicBezTo>
                  <a:cubicBezTo>
                    <a:pt x="616" y="1218"/>
                    <a:pt x="469" y="1058"/>
                    <a:pt x="308" y="750"/>
                  </a:cubicBezTo>
                  <a:cubicBezTo>
                    <a:pt x="308" y="442"/>
                    <a:pt x="616" y="134"/>
                    <a:pt x="924" y="134"/>
                  </a:cubicBezTo>
                  <a:close/>
                  <a:moveTo>
                    <a:pt x="897" y="0"/>
                  </a:moveTo>
                  <a:cubicBezTo>
                    <a:pt x="457" y="0"/>
                    <a:pt x="0" y="271"/>
                    <a:pt x="0" y="750"/>
                  </a:cubicBezTo>
                  <a:cubicBezTo>
                    <a:pt x="0" y="1270"/>
                    <a:pt x="392" y="1504"/>
                    <a:pt x="800" y="1504"/>
                  </a:cubicBezTo>
                  <a:cubicBezTo>
                    <a:pt x="1241" y="1504"/>
                    <a:pt x="1700" y="1230"/>
                    <a:pt x="1700" y="750"/>
                  </a:cubicBezTo>
                  <a:cubicBezTo>
                    <a:pt x="1700" y="234"/>
                    <a:pt x="1306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8298697" y="4988408"/>
              <a:ext cx="61732" cy="50241"/>
            </a:xfrm>
            <a:custGeom>
              <a:avLst/>
              <a:gdLst/>
              <a:ahLst/>
              <a:cxnLst/>
              <a:rect l="l" t="t" r="r" b="b"/>
              <a:pathLst>
                <a:path w="1848" h="1504" extrusionOk="0">
                  <a:moveTo>
                    <a:pt x="924" y="134"/>
                  </a:moveTo>
                  <a:cubicBezTo>
                    <a:pt x="1232" y="294"/>
                    <a:pt x="1380" y="602"/>
                    <a:pt x="1380" y="750"/>
                  </a:cubicBezTo>
                  <a:cubicBezTo>
                    <a:pt x="1380" y="1058"/>
                    <a:pt x="1232" y="1366"/>
                    <a:pt x="924" y="1366"/>
                  </a:cubicBezTo>
                  <a:cubicBezTo>
                    <a:pt x="616" y="1218"/>
                    <a:pt x="456" y="1058"/>
                    <a:pt x="456" y="750"/>
                  </a:cubicBezTo>
                  <a:cubicBezTo>
                    <a:pt x="456" y="442"/>
                    <a:pt x="616" y="134"/>
                    <a:pt x="924" y="134"/>
                  </a:cubicBezTo>
                  <a:close/>
                  <a:moveTo>
                    <a:pt x="966" y="0"/>
                  </a:moveTo>
                  <a:cubicBezTo>
                    <a:pt x="528" y="0"/>
                    <a:pt x="77" y="271"/>
                    <a:pt x="0" y="750"/>
                  </a:cubicBezTo>
                  <a:cubicBezTo>
                    <a:pt x="0" y="1270"/>
                    <a:pt x="389" y="1504"/>
                    <a:pt x="812" y="1504"/>
                  </a:cubicBezTo>
                  <a:cubicBezTo>
                    <a:pt x="1259" y="1504"/>
                    <a:pt x="1745" y="1241"/>
                    <a:pt x="1842" y="779"/>
                  </a:cubicBezTo>
                  <a:lnTo>
                    <a:pt x="1842" y="779"/>
                  </a:lnTo>
                  <a:cubicBezTo>
                    <a:pt x="1846" y="770"/>
                    <a:pt x="1848" y="760"/>
                    <a:pt x="1848" y="750"/>
                  </a:cubicBezTo>
                  <a:lnTo>
                    <a:pt x="1848" y="750"/>
                  </a:lnTo>
                  <a:cubicBezTo>
                    <a:pt x="1848" y="750"/>
                    <a:pt x="1848" y="750"/>
                    <a:pt x="1848" y="750"/>
                  </a:cubicBezTo>
                  <a:cubicBezTo>
                    <a:pt x="1848" y="742"/>
                    <a:pt x="1847" y="736"/>
                    <a:pt x="1845" y="729"/>
                  </a:cubicBezTo>
                  <a:lnTo>
                    <a:pt x="1845" y="729"/>
                  </a:lnTo>
                  <a:cubicBezTo>
                    <a:pt x="1760" y="227"/>
                    <a:pt x="1368" y="0"/>
                    <a:pt x="9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8422129" y="4988408"/>
              <a:ext cx="56421" cy="50976"/>
            </a:xfrm>
            <a:custGeom>
              <a:avLst/>
              <a:gdLst/>
              <a:ahLst/>
              <a:cxnLst/>
              <a:rect l="l" t="t" r="r" b="b"/>
              <a:pathLst>
                <a:path w="1689" h="1526" extrusionOk="0">
                  <a:moveTo>
                    <a:pt x="728" y="170"/>
                  </a:moveTo>
                  <a:cubicBezTo>
                    <a:pt x="829" y="170"/>
                    <a:pt x="945" y="208"/>
                    <a:pt x="1072" y="294"/>
                  </a:cubicBezTo>
                  <a:cubicBezTo>
                    <a:pt x="1233" y="294"/>
                    <a:pt x="1380" y="602"/>
                    <a:pt x="1380" y="750"/>
                  </a:cubicBezTo>
                  <a:cubicBezTo>
                    <a:pt x="1380" y="1087"/>
                    <a:pt x="1220" y="1342"/>
                    <a:pt x="960" y="1342"/>
                  </a:cubicBezTo>
                  <a:cubicBezTo>
                    <a:pt x="859" y="1342"/>
                    <a:pt x="744" y="1304"/>
                    <a:pt x="617" y="1218"/>
                  </a:cubicBezTo>
                  <a:cubicBezTo>
                    <a:pt x="456" y="1218"/>
                    <a:pt x="309" y="910"/>
                    <a:pt x="309" y="750"/>
                  </a:cubicBezTo>
                  <a:cubicBezTo>
                    <a:pt x="309" y="421"/>
                    <a:pt x="468" y="170"/>
                    <a:pt x="728" y="170"/>
                  </a:cubicBezTo>
                  <a:close/>
                  <a:moveTo>
                    <a:pt x="891" y="0"/>
                  </a:moveTo>
                  <a:cubicBezTo>
                    <a:pt x="454" y="0"/>
                    <a:pt x="1" y="271"/>
                    <a:pt x="1" y="750"/>
                  </a:cubicBezTo>
                  <a:cubicBezTo>
                    <a:pt x="1" y="1218"/>
                    <a:pt x="456" y="1526"/>
                    <a:pt x="925" y="1526"/>
                  </a:cubicBezTo>
                  <a:cubicBezTo>
                    <a:pt x="1380" y="1366"/>
                    <a:pt x="1688" y="1218"/>
                    <a:pt x="1688" y="750"/>
                  </a:cubicBezTo>
                  <a:cubicBezTo>
                    <a:pt x="1688" y="234"/>
                    <a:pt x="1297" y="0"/>
                    <a:pt x="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38"/>
          <p:cNvGrpSpPr/>
          <p:nvPr/>
        </p:nvGrpSpPr>
        <p:grpSpPr>
          <a:xfrm flipH="1">
            <a:off x="7315198" y="2583412"/>
            <a:ext cx="2368589" cy="1400973"/>
            <a:chOff x="8036167" y="4832641"/>
            <a:chExt cx="565814" cy="360574"/>
          </a:xfrm>
        </p:grpSpPr>
        <p:sp>
          <p:nvSpPr>
            <p:cNvPr id="1161" name="Google Shape;1161;p38"/>
            <p:cNvSpPr/>
            <p:nvPr/>
          </p:nvSpPr>
          <p:spPr>
            <a:xfrm>
              <a:off x="8036167" y="4832641"/>
              <a:ext cx="565814" cy="360574"/>
            </a:xfrm>
            <a:custGeom>
              <a:avLst/>
              <a:gdLst/>
              <a:ahLst/>
              <a:cxnLst/>
              <a:rect l="l" t="t" r="r" b="b"/>
              <a:pathLst>
                <a:path w="16938" h="10794" extrusionOk="0">
                  <a:moveTo>
                    <a:pt x="15213" y="9492"/>
                  </a:moveTo>
                  <a:lnTo>
                    <a:pt x="15213" y="9492"/>
                  </a:lnTo>
                  <a:cubicBezTo>
                    <a:pt x="14613" y="9946"/>
                    <a:pt x="13881" y="10260"/>
                    <a:pt x="13089" y="10466"/>
                  </a:cubicBezTo>
                  <a:lnTo>
                    <a:pt x="13089" y="10466"/>
                  </a:lnTo>
                  <a:cubicBezTo>
                    <a:pt x="13893" y="10287"/>
                    <a:pt x="14630" y="9982"/>
                    <a:pt x="15213" y="9492"/>
                  </a:cubicBezTo>
                  <a:close/>
                  <a:moveTo>
                    <a:pt x="8454" y="1"/>
                  </a:moveTo>
                  <a:cubicBezTo>
                    <a:pt x="6429" y="1"/>
                    <a:pt x="4327" y="246"/>
                    <a:pt x="2624" y="954"/>
                  </a:cubicBezTo>
                  <a:cubicBezTo>
                    <a:pt x="924" y="1717"/>
                    <a:pt x="1084" y="4033"/>
                    <a:pt x="1084" y="5413"/>
                  </a:cubicBezTo>
                  <a:cubicBezTo>
                    <a:pt x="1084" y="6189"/>
                    <a:pt x="1084" y="6953"/>
                    <a:pt x="1232" y="7729"/>
                  </a:cubicBezTo>
                  <a:cubicBezTo>
                    <a:pt x="1392" y="8492"/>
                    <a:pt x="468" y="9576"/>
                    <a:pt x="0" y="10032"/>
                  </a:cubicBezTo>
                  <a:cubicBezTo>
                    <a:pt x="0" y="10086"/>
                    <a:pt x="34" y="10103"/>
                    <a:pt x="86" y="10103"/>
                  </a:cubicBezTo>
                  <a:cubicBezTo>
                    <a:pt x="101" y="10103"/>
                    <a:pt x="118" y="10102"/>
                    <a:pt x="136" y="10099"/>
                  </a:cubicBezTo>
                  <a:lnTo>
                    <a:pt x="136" y="10099"/>
                  </a:lnTo>
                  <a:cubicBezTo>
                    <a:pt x="146" y="10102"/>
                    <a:pt x="157" y="10103"/>
                    <a:pt x="168" y="10103"/>
                  </a:cubicBezTo>
                  <a:cubicBezTo>
                    <a:pt x="196" y="10103"/>
                    <a:pt x="230" y="10094"/>
                    <a:pt x="264" y="10071"/>
                  </a:cubicBezTo>
                  <a:lnTo>
                    <a:pt x="264" y="10071"/>
                  </a:lnTo>
                  <a:cubicBezTo>
                    <a:pt x="337" y="10052"/>
                    <a:pt x="412" y="10032"/>
                    <a:pt x="468" y="10032"/>
                  </a:cubicBezTo>
                  <a:cubicBezTo>
                    <a:pt x="476" y="10017"/>
                    <a:pt x="483" y="10002"/>
                    <a:pt x="491" y="9987"/>
                  </a:cubicBezTo>
                  <a:lnTo>
                    <a:pt x="491" y="9987"/>
                  </a:lnTo>
                  <a:cubicBezTo>
                    <a:pt x="1020" y="9850"/>
                    <a:pt x="1454" y="9693"/>
                    <a:pt x="2008" y="9416"/>
                  </a:cubicBezTo>
                  <a:cubicBezTo>
                    <a:pt x="2135" y="9416"/>
                    <a:pt x="2380" y="9307"/>
                    <a:pt x="2641" y="9175"/>
                  </a:cubicBezTo>
                  <a:lnTo>
                    <a:pt x="2641" y="9175"/>
                  </a:lnTo>
                  <a:cubicBezTo>
                    <a:pt x="2655" y="9198"/>
                    <a:pt x="2694" y="9228"/>
                    <a:pt x="2772" y="9268"/>
                  </a:cubicBezTo>
                  <a:cubicBezTo>
                    <a:pt x="4472" y="10032"/>
                    <a:pt x="6319" y="10500"/>
                    <a:pt x="8167" y="10648"/>
                  </a:cubicBezTo>
                  <a:cubicBezTo>
                    <a:pt x="8819" y="10738"/>
                    <a:pt x="9534" y="10794"/>
                    <a:pt x="10264" y="10794"/>
                  </a:cubicBezTo>
                  <a:cubicBezTo>
                    <a:pt x="11214" y="10794"/>
                    <a:pt x="12190" y="10700"/>
                    <a:pt x="13089" y="10466"/>
                  </a:cubicBezTo>
                  <a:lnTo>
                    <a:pt x="13089" y="10466"/>
                  </a:lnTo>
                  <a:cubicBezTo>
                    <a:pt x="12351" y="10631"/>
                    <a:pt x="11557" y="10690"/>
                    <a:pt x="10775" y="10690"/>
                  </a:cubicBezTo>
                  <a:cubicBezTo>
                    <a:pt x="9785" y="10690"/>
                    <a:pt x="8816" y="10595"/>
                    <a:pt x="8007" y="10500"/>
                  </a:cubicBezTo>
                  <a:cubicBezTo>
                    <a:pt x="6319" y="10340"/>
                    <a:pt x="4472" y="9724"/>
                    <a:pt x="2932" y="8960"/>
                  </a:cubicBezTo>
                  <a:cubicBezTo>
                    <a:pt x="2772" y="8960"/>
                    <a:pt x="2316" y="9108"/>
                    <a:pt x="2156" y="9268"/>
                  </a:cubicBezTo>
                  <a:cubicBezTo>
                    <a:pt x="1670" y="9385"/>
                    <a:pt x="1092" y="9601"/>
                    <a:pt x="568" y="9838"/>
                  </a:cubicBezTo>
                  <a:lnTo>
                    <a:pt x="568" y="9838"/>
                  </a:lnTo>
                  <a:cubicBezTo>
                    <a:pt x="842" y="9316"/>
                    <a:pt x="1117" y="8894"/>
                    <a:pt x="1392" y="8345"/>
                  </a:cubicBezTo>
                  <a:cubicBezTo>
                    <a:pt x="1700" y="7876"/>
                    <a:pt x="1540" y="7568"/>
                    <a:pt x="1540" y="6953"/>
                  </a:cubicBezTo>
                  <a:cubicBezTo>
                    <a:pt x="1392" y="5413"/>
                    <a:pt x="1232" y="3417"/>
                    <a:pt x="1848" y="1877"/>
                  </a:cubicBezTo>
                  <a:cubicBezTo>
                    <a:pt x="2464" y="646"/>
                    <a:pt x="4780" y="485"/>
                    <a:pt x="6011" y="338"/>
                  </a:cubicBezTo>
                  <a:cubicBezTo>
                    <a:pt x="6786" y="270"/>
                    <a:pt x="7614" y="232"/>
                    <a:pt x="8451" y="232"/>
                  </a:cubicBezTo>
                  <a:cubicBezTo>
                    <a:pt x="9612" y="232"/>
                    <a:pt x="10789" y="306"/>
                    <a:pt x="11863" y="485"/>
                  </a:cubicBezTo>
                  <a:cubicBezTo>
                    <a:pt x="13550" y="646"/>
                    <a:pt x="14942" y="1261"/>
                    <a:pt x="15706" y="2801"/>
                  </a:cubicBezTo>
                  <a:cubicBezTo>
                    <a:pt x="16482" y="4341"/>
                    <a:pt x="16790" y="6337"/>
                    <a:pt x="16174" y="8184"/>
                  </a:cubicBezTo>
                  <a:cubicBezTo>
                    <a:pt x="15948" y="8723"/>
                    <a:pt x="15618" y="9152"/>
                    <a:pt x="15213" y="9492"/>
                  </a:cubicBezTo>
                  <a:lnTo>
                    <a:pt x="15213" y="9492"/>
                  </a:lnTo>
                  <a:cubicBezTo>
                    <a:pt x="16127" y="8801"/>
                    <a:pt x="16736" y="7786"/>
                    <a:pt x="16790" y="6337"/>
                  </a:cubicBezTo>
                  <a:cubicBezTo>
                    <a:pt x="16938" y="4797"/>
                    <a:pt x="16482" y="2801"/>
                    <a:pt x="15398" y="1569"/>
                  </a:cubicBezTo>
                  <a:cubicBezTo>
                    <a:pt x="14474" y="646"/>
                    <a:pt x="12787" y="338"/>
                    <a:pt x="11555" y="177"/>
                  </a:cubicBezTo>
                  <a:cubicBezTo>
                    <a:pt x="10591" y="70"/>
                    <a:pt x="9534" y="1"/>
                    <a:pt x="8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8180176" y="4988408"/>
              <a:ext cx="56822" cy="50241"/>
            </a:xfrm>
            <a:custGeom>
              <a:avLst/>
              <a:gdLst/>
              <a:ahLst/>
              <a:cxnLst/>
              <a:rect l="l" t="t" r="r" b="b"/>
              <a:pathLst>
                <a:path w="1701" h="1504" extrusionOk="0">
                  <a:moveTo>
                    <a:pt x="924" y="134"/>
                  </a:moveTo>
                  <a:cubicBezTo>
                    <a:pt x="1232" y="294"/>
                    <a:pt x="1392" y="602"/>
                    <a:pt x="1392" y="750"/>
                  </a:cubicBezTo>
                  <a:cubicBezTo>
                    <a:pt x="1392" y="1058"/>
                    <a:pt x="1084" y="1366"/>
                    <a:pt x="777" y="1366"/>
                  </a:cubicBezTo>
                  <a:cubicBezTo>
                    <a:pt x="616" y="1218"/>
                    <a:pt x="469" y="1058"/>
                    <a:pt x="308" y="750"/>
                  </a:cubicBezTo>
                  <a:cubicBezTo>
                    <a:pt x="308" y="442"/>
                    <a:pt x="616" y="134"/>
                    <a:pt x="924" y="134"/>
                  </a:cubicBezTo>
                  <a:close/>
                  <a:moveTo>
                    <a:pt x="897" y="0"/>
                  </a:moveTo>
                  <a:cubicBezTo>
                    <a:pt x="457" y="0"/>
                    <a:pt x="0" y="271"/>
                    <a:pt x="0" y="750"/>
                  </a:cubicBezTo>
                  <a:cubicBezTo>
                    <a:pt x="0" y="1270"/>
                    <a:pt x="392" y="1504"/>
                    <a:pt x="800" y="1504"/>
                  </a:cubicBezTo>
                  <a:cubicBezTo>
                    <a:pt x="1241" y="1504"/>
                    <a:pt x="1700" y="1230"/>
                    <a:pt x="1700" y="750"/>
                  </a:cubicBezTo>
                  <a:cubicBezTo>
                    <a:pt x="1700" y="234"/>
                    <a:pt x="1306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8298697" y="4988408"/>
              <a:ext cx="61732" cy="50241"/>
            </a:xfrm>
            <a:custGeom>
              <a:avLst/>
              <a:gdLst/>
              <a:ahLst/>
              <a:cxnLst/>
              <a:rect l="l" t="t" r="r" b="b"/>
              <a:pathLst>
                <a:path w="1848" h="1504" extrusionOk="0">
                  <a:moveTo>
                    <a:pt x="924" y="134"/>
                  </a:moveTo>
                  <a:cubicBezTo>
                    <a:pt x="1232" y="294"/>
                    <a:pt x="1380" y="602"/>
                    <a:pt x="1380" y="750"/>
                  </a:cubicBezTo>
                  <a:cubicBezTo>
                    <a:pt x="1380" y="1058"/>
                    <a:pt x="1232" y="1366"/>
                    <a:pt x="924" y="1366"/>
                  </a:cubicBezTo>
                  <a:cubicBezTo>
                    <a:pt x="616" y="1218"/>
                    <a:pt x="456" y="1058"/>
                    <a:pt x="456" y="750"/>
                  </a:cubicBezTo>
                  <a:cubicBezTo>
                    <a:pt x="456" y="442"/>
                    <a:pt x="616" y="134"/>
                    <a:pt x="924" y="134"/>
                  </a:cubicBezTo>
                  <a:close/>
                  <a:moveTo>
                    <a:pt x="966" y="0"/>
                  </a:moveTo>
                  <a:cubicBezTo>
                    <a:pt x="528" y="0"/>
                    <a:pt x="77" y="271"/>
                    <a:pt x="0" y="750"/>
                  </a:cubicBezTo>
                  <a:cubicBezTo>
                    <a:pt x="0" y="1270"/>
                    <a:pt x="389" y="1504"/>
                    <a:pt x="812" y="1504"/>
                  </a:cubicBezTo>
                  <a:cubicBezTo>
                    <a:pt x="1259" y="1504"/>
                    <a:pt x="1745" y="1241"/>
                    <a:pt x="1842" y="779"/>
                  </a:cubicBezTo>
                  <a:lnTo>
                    <a:pt x="1842" y="779"/>
                  </a:lnTo>
                  <a:cubicBezTo>
                    <a:pt x="1846" y="770"/>
                    <a:pt x="1848" y="760"/>
                    <a:pt x="1848" y="750"/>
                  </a:cubicBezTo>
                  <a:lnTo>
                    <a:pt x="1848" y="750"/>
                  </a:lnTo>
                  <a:cubicBezTo>
                    <a:pt x="1848" y="750"/>
                    <a:pt x="1848" y="750"/>
                    <a:pt x="1848" y="750"/>
                  </a:cubicBezTo>
                  <a:cubicBezTo>
                    <a:pt x="1848" y="742"/>
                    <a:pt x="1847" y="736"/>
                    <a:pt x="1845" y="729"/>
                  </a:cubicBezTo>
                  <a:lnTo>
                    <a:pt x="1845" y="729"/>
                  </a:lnTo>
                  <a:cubicBezTo>
                    <a:pt x="1760" y="227"/>
                    <a:pt x="1368" y="0"/>
                    <a:pt x="9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8422129" y="4988408"/>
              <a:ext cx="56421" cy="50976"/>
            </a:xfrm>
            <a:custGeom>
              <a:avLst/>
              <a:gdLst/>
              <a:ahLst/>
              <a:cxnLst/>
              <a:rect l="l" t="t" r="r" b="b"/>
              <a:pathLst>
                <a:path w="1689" h="1526" extrusionOk="0">
                  <a:moveTo>
                    <a:pt x="728" y="170"/>
                  </a:moveTo>
                  <a:cubicBezTo>
                    <a:pt x="829" y="170"/>
                    <a:pt x="945" y="208"/>
                    <a:pt x="1072" y="294"/>
                  </a:cubicBezTo>
                  <a:cubicBezTo>
                    <a:pt x="1233" y="294"/>
                    <a:pt x="1380" y="602"/>
                    <a:pt x="1380" y="750"/>
                  </a:cubicBezTo>
                  <a:cubicBezTo>
                    <a:pt x="1380" y="1087"/>
                    <a:pt x="1220" y="1342"/>
                    <a:pt x="960" y="1342"/>
                  </a:cubicBezTo>
                  <a:cubicBezTo>
                    <a:pt x="859" y="1342"/>
                    <a:pt x="744" y="1304"/>
                    <a:pt x="617" y="1218"/>
                  </a:cubicBezTo>
                  <a:cubicBezTo>
                    <a:pt x="456" y="1218"/>
                    <a:pt x="309" y="910"/>
                    <a:pt x="309" y="750"/>
                  </a:cubicBezTo>
                  <a:cubicBezTo>
                    <a:pt x="309" y="421"/>
                    <a:pt x="468" y="170"/>
                    <a:pt x="728" y="170"/>
                  </a:cubicBezTo>
                  <a:close/>
                  <a:moveTo>
                    <a:pt x="891" y="0"/>
                  </a:moveTo>
                  <a:cubicBezTo>
                    <a:pt x="454" y="0"/>
                    <a:pt x="1" y="271"/>
                    <a:pt x="1" y="750"/>
                  </a:cubicBezTo>
                  <a:cubicBezTo>
                    <a:pt x="1" y="1218"/>
                    <a:pt x="456" y="1526"/>
                    <a:pt x="925" y="1526"/>
                  </a:cubicBezTo>
                  <a:cubicBezTo>
                    <a:pt x="1380" y="1366"/>
                    <a:pt x="1688" y="1218"/>
                    <a:pt x="1688" y="750"/>
                  </a:cubicBezTo>
                  <a:cubicBezTo>
                    <a:pt x="1688" y="234"/>
                    <a:pt x="1297" y="0"/>
                    <a:pt x="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6346DEE-3B49-474E-AC6E-36EAB7AE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672" y="186191"/>
            <a:ext cx="5955933" cy="4464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B8A0C4-A4F6-48B9-A22F-E12673DE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8" y="2639359"/>
            <a:ext cx="3409627" cy="2392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Google Shape;1060;p34">
            <a:extLst>
              <a:ext uri="{FF2B5EF4-FFF2-40B4-BE49-F238E27FC236}">
                <a16:creationId xmlns:a16="http://schemas.microsoft.com/office/drawing/2014/main" id="{2C76F27A-9537-4771-B547-95E985E55699}"/>
              </a:ext>
            </a:extLst>
          </p:cNvPr>
          <p:cNvSpPr/>
          <p:nvPr/>
        </p:nvSpPr>
        <p:spPr>
          <a:xfrm>
            <a:off x="115836" y="173341"/>
            <a:ext cx="2635109" cy="669582"/>
          </a:xfrm>
          <a:custGeom>
            <a:avLst/>
            <a:gdLst/>
            <a:ahLst/>
            <a:cxnLst/>
            <a:rect l="l" t="t" r="r" b="b"/>
            <a:pathLst>
              <a:path w="168593" h="64538" extrusionOk="0">
                <a:moveTo>
                  <a:pt x="81398" y="0"/>
                </a:moveTo>
                <a:cubicBezTo>
                  <a:pt x="36398" y="0"/>
                  <a:pt x="1" y="8113"/>
                  <a:pt x="1" y="30282"/>
                </a:cubicBezTo>
                <a:cubicBezTo>
                  <a:pt x="1" y="52451"/>
                  <a:pt x="17379" y="64522"/>
                  <a:pt x="62379" y="64522"/>
                </a:cubicBezTo>
                <a:cubicBezTo>
                  <a:pt x="66517" y="64522"/>
                  <a:pt x="70678" y="64537"/>
                  <a:pt x="74829" y="64537"/>
                </a:cubicBezTo>
                <a:cubicBezTo>
                  <a:pt x="115807" y="64537"/>
                  <a:pt x="155756" y="63031"/>
                  <a:pt x="162967" y="30282"/>
                </a:cubicBezTo>
                <a:cubicBezTo>
                  <a:pt x="168592" y="4804"/>
                  <a:pt x="126570" y="0"/>
                  <a:pt x="81398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B33771"/>
                </a:solidFill>
              </a:rPr>
              <a:t>j</a:t>
            </a:r>
            <a:endParaRPr dirty="0">
              <a:solidFill>
                <a:srgbClr val="B33771"/>
              </a:solidFill>
            </a:endParaRPr>
          </a:p>
        </p:txBody>
      </p:sp>
      <p:sp>
        <p:nvSpPr>
          <p:cNvPr id="12" name="Google Shape;1109;p37">
            <a:extLst>
              <a:ext uri="{FF2B5EF4-FFF2-40B4-BE49-F238E27FC236}">
                <a16:creationId xmlns:a16="http://schemas.microsoft.com/office/drawing/2014/main" id="{6647A5D6-1277-4D22-894A-AFCD0863E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738" y="242632"/>
            <a:ext cx="225822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300"/>
              <a:buFont typeface="Sriracha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高曼回饋</a:t>
            </a:r>
            <a:endParaRPr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50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圖片 74">
            <a:extLst>
              <a:ext uri="{FF2B5EF4-FFF2-40B4-BE49-F238E27FC236}">
                <a16:creationId xmlns:a16="http://schemas.microsoft.com/office/drawing/2014/main" id="{EC8F1AC3-ABE1-4BA9-89BE-05DE27F6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538" y="3096358"/>
            <a:ext cx="2568388" cy="2100930"/>
          </a:xfrm>
          <a:prstGeom prst="rect">
            <a:avLst/>
          </a:prstGeom>
        </p:spPr>
      </p:pic>
      <p:sp>
        <p:nvSpPr>
          <p:cNvPr id="76" name="想法泡泡: 雲朵 75">
            <a:extLst>
              <a:ext uri="{FF2B5EF4-FFF2-40B4-BE49-F238E27FC236}">
                <a16:creationId xmlns:a16="http://schemas.microsoft.com/office/drawing/2014/main" id="{C3E9234A-E7E6-41E5-AACD-F48925985A75}"/>
              </a:ext>
            </a:extLst>
          </p:cNvPr>
          <p:cNvSpPr/>
          <p:nvPr/>
        </p:nvSpPr>
        <p:spPr>
          <a:xfrm>
            <a:off x="2545881" y="178230"/>
            <a:ext cx="6071345" cy="4558553"/>
          </a:xfrm>
          <a:prstGeom prst="cloudCallout">
            <a:avLst>
              <a:gd name="adj1" fmla="val -63572"/>
              <a:gd name="adj2" fmla="val 27714"/>
            </a:avLst>
          </a:prstGeom>
          <a:solidFill>
            <a:srgbClr val="A6A6A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Google Shape;1062;p34">
            <a:extLst>
              <a:ext uri="{FF2B5EF4-FFF2-40B4-BE49-F238E27FC236}">
                <a16:creationId xmlns:a16="http://schemas.microsoft.com/office/drawing/2014/main" id="{CBB26528-6696-4A7F-A01F-A7B9BDC26924}"/>
              </a:ext>
            </a:extLst>
          </p:cNvPr>
          <p:cNvSpPr txBox="1">
            <a:spLocks/>
          </p:cNvSpPr>
          <p:nvPr/>
        </p:nvSpPr>
        <p:spPr>
          <a:xfrm>
            <a:off x="4022720" y="1673694"/>
            <a:ext cx="3924491" cy="194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96900" indent="-457200"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與物流合作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indent="-457200"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顏色與尺寸分類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indent="-457200"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更強大的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>
              <a:buSzPct val="100000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評分機制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39700">
              <a:buSzPct val="100000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更詳細的報表內容</a:t>
            </a:r>
          </a:p>
        </p:txBody>
      </p:sp>
      <p:sp>
        <p:nvSpPr>
          <p:cNvPr id="70" name="Google Shape;1420;p47">
            <a:extLst>
              <a:ext uri="{FF2B5EF4-FFF2-40B4-BE49-F238E27FC236}">
                <a16:creationId xmlns:a16="http://schemas.microsoft.com/office/drawing/2014/main" id="{C0B052B0-8D55-4D72-9646-AB4ACA8C2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2721" y="730760"/>
            <a:ext cx="3117667" cy="853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之後還可以有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....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096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6"/>
          <p:cNvSpPr/>
          <p:nvPr/>
        </p:nvSpPr>
        <p:spPr>
          <a:xfrm>
            <a:off x="2757025" y="4603502"/>
            <a:ext cx="884065" cy="77210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6"/>
          <p:cNvSpPr/>
          <p:nvPr/>
        </p:nvSpPr>
        <p:spPr>
          <a:xfrm>
            <a:off x="2323975" y="275702"/>
            <a:ext cx="884065" cy="77210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6"/>
          <p:cNvSpPr/>
          <p:nvPr/>
        </p:nvSpPr>
        <p:spPr>
          <a:xfrm>
            <a:off x="7557688" y="502199"/>
            <a:ext cx="1120520" cy="97852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6"/>
          <p:cNvSpPr/>
          <p:nvPr/>
        </p:nvSpPr>
        <p:spPr>
          <a:xfrm>
            <a:off x="8083063" y="3891199"/>
            <a:ext cx="1120520" cy="97852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46"/>
          <p:cNvSpPr/>
          <p:nvPr/>
        </p:nvSpPr>
        <p:spPr>
          <a:xfrm>
            <a:off x="699875" y="3244974"/>
            <a:ext cx="1120520" cy="97852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46"/>
          <p:cNvSpPr/>
          <p:nvPr/>
        </p:nvSpPr>
        <p:spPr>
          <a:xfrm>
            <a:off x="2750000" y="1270127"/>
            <a:ext cx="3634398" cy="1963434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46"/>
          <p:cNvSpPr txBox="1">
            <a:spLocks noGrp="1"/>
          </p:cNvSpPr>
          <p:nvPr>
            <p:ph type="title"/>
          </p:nvPr>
        </p:nvSpPr>
        <p:spPr>
          <a:xfrm>
            <a:off x="298033" y="1319963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THANKS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377" name="Google Shape;1377;p46"/>
          <p:cNvGrpSpPr/>
          <p:nvPr/>
        </p:nvGrpSpPr>
        <p:grpSpPr>
          <a:xfrm rot="1545248">
            <a:off x="546524" y="3180425"/>
            <a:ext cx="1427222" cy="1107602"/>
            <a:chOff x="3586050" y="4561475"/>
            <a:chExt cx="666175" cy="517150"/>
          </a:xfrm>
        </p:grpSpPr>
        <p:sp>
          <p:nvSpPr>
            <p:cNvPr id="1378" name="Google Shape;1378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46"/>
          <p:cNvGrpSpPr/>
          <p:nvPr/>
        </p:nvGrpSpPr>
        <p:grpSpPr>
          <a:xfrm>
            <a:off x="7176754" y="2173301"/>
            <a:ext cx="1179063" cy="915149"/>
            <a:chOff x="3586050" y="4561475"/>
            <a:chExt cx="666175" cy="517150"/>
          </a:xfrm>
        </p:grpSpPr>
        <p:sp>
          <p:nvSpPr>
            <p:cNvPr id="1382" name="Google Shape;1382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6"/>
          <p:cNvGrpSpPr/>
          <p:nvPr/>
        </p:nvGrpSpPr>
        <p:grpSpPr>
          <a:xfrm rot="-1354180">
            <a:off x="240993" y="923897"/>
            <a:ext cx="1427270" cy="1107640"/>
            <a:chOff x="3586050" y="4561475"/>
            <a:chExt cx="666175" cy="517150"/>
          </a:xfrm>
        </p:grpSpPr>
        <p:sp>
          <p:nvSpPr>
            <p:cNvPr id="1386" name="Google Shape;1386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46"/>
          <p:cNvGrpSpPr/>
          <p:nvPr/>
        </p:nvGrpSpPr>
        <p:grpSpPr>
          <a:xfrm rot="2371036">
            <a:off x="5112200" y="-444529"/>
            <a:ext cx="1427284" cy="1107633"/>
            <a:chOff x="3586050" y="4561475"/>
            <a:chExt cx="666175" cy="517150"/>
          </a:xfrm>
        </p:grpSpPr>
        <p:sp>
          <p:nvSpPr>
            <p:cNvPr id="1390" name="Google Shape;1390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6"/>
          <p:cNvGrpSpPr/>
          <p:nvPr/>
        </p:nvGrpSpPr>
        <p:grpSpPr>
          <a:xfrm rot="1934044">
            <a:off x="2237010" y="218896"/>
            <a:ext cx="1058003" cy="821024"/>
            <a:chOff x="3586050" y="4561475"/>
            <a:chExt cx="666175" cy="517150"/>
          </a:xfrm>
        </p:grpSpPr>
        <p:sp>
          <p:nvSpPr>
            <p:cNvPr id="1394" name="Google Shape;1394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46"/>
          <p:cNvGrpSpPr/>
          <p:nvPr/>
        </p:nvGrpSpPr>
        <p:grpSpPr>
          <a:xfrm rot="1934044">
            <a:off x="6232085" y="3942621"/>
            <a:ext cx="1058003" cy="821024"/>
            <a:chOff x="3586050" y="4561475"/>
            <a:chExt cx="666175" cy="517150"/>
          </a:xfrm>
        </p:grpSpPr>
        <p:sp>
          <p:nvSpPr>
            <p:cNvPr id="1398" name="Google Shape;1398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46"/>
          <p:cNvGrpSpPr/>
          <p:nvPr/>
        </p:nvGrpSpPr>
        <p:grpSpPr>
          <a:xfrm rot="1258354">
            <a:off x="7445813" y="401968"/>
            <a:ext cx="1468329" cy="1139648"/>
            <a:chOff x="3586050" y="4561475"/>
            <a:chExt cx="666175" cy="517150"/>
          </a:xfrm>
        </p:grpSpPr>
        <p:sp>
          <p:nvSpPr>
            <p:cNvPr id="1402" name="Google Shape;1402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46"/>
          <p:cNvGrpSpPr/>
          <p:nvPr/>
        </p:nvGrpSpPr>
        <p:grpSpPr>
          <a:xfrm rot="1934044">
            <a:off x="2670060" y="4613396"/>
            <a:ext cx="1058003" cy="821024"/>
            <a:chOff x="3586050" y="4561475"/>
            <a:chExt cx="666175" cy="517150"/>
          </a:xfrm>
        </p:grpSpPr>
        <p:sp>
          <p:nvSpPr>
            <p:cNvPr id="1406" name="Google Shape;1406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46"/>
          <p:cNvGrpSpPr/>
          <p:nvPr/>
        </p:nvGrpSpPr>
        <p:grpSpPr>
          <a:xfrm>
            <a:off x="7929746" y="3826618"/>
            <a:ext cx="1427147" cy="1107684"/>
            <a:chOff x="3586050" y="4561475"/>
            <a:chExt cx="666175" cy="517150"/>
          </a:xfrm>
        </p:grpSpPr>
        <p:sp>
          <p:nvSpPr>
            <p:cNvPr id="1410" name="Google Shape;1410;p46"/>
            <p:cNvSpPr/>
            <p:nvPr/>
          </p:nvSpPr>
          <p:spPr>
            <a:xfrm>
              <a:off x="3629925" y="4681000"/>
              <a:ext cx="568225" cy="362500"/>
            </a:xfrm>
            <a:custGeom>
              <a:avLst/>
              <a:gdLst/>
              <a:ahLst/>
              <a:cxnLst/>
              <a:rect l="l" t="t" r="r" b="b"/>
              <a:pathLst>
                <a:path w="22729" h="14500" extrusionOk="0">
                  <a:moveTo>
                    <a:pt x="11176" y="2352"/>
                  </a:moveTo>
                  <a:cubicBezTo>
                    <a:pt x="11176" y="2540"/>
                    <a:pt x="11176" y="2540"/>
                    <a:pt x="11365" y="2540"/>
                  </a:cubicBezTo>
                  <a:cubicBezTo>
                    <a:pt x="15879" y="3527"/>
                    <a:pt x="16067" y="10972"/>
                    <a:pt x="11176" y="11552"/>
                  </a:cubicBezTo>
                  <a:cubicBezTo>
                    <a:pt x="10992" y="11576"/>
                    <a:pt x="10814" y="11587"/>
                    <a:pt x="10641" y="11587"/>
                  </a:cubicBezTo>
                  <a:cubicBezTo>
                    <a:pt x="6419" y="11587"/>
                    <a:pt x="5829" y="4814"/>
                    <a:pt x="9217" y="2932"/>
                  </a:cubicBezTo>
                  <a:lnTo>
                    <a:pt x="9405" y="2932"/>
                  </a:lnTo>
                  <a:lnTo>
                    <a:pt x="11176" y="2352"/>
                  </a:lnTo>
                  <a:close/>
                  <a:moveTo>
                    <a:pt x="17446" y="392"/>
                  </a:moveTo>
                  <a:cubicBezTo>
                    <a:pt x="17831" y="912"/>
                    <a:pt x="18396" y="1170"/>
                    <a:pt x="18961" y="1170"/>
                  </a:cubicBezTo>
                  <a:cubicBezTo>
                    <a:pt x="19247" y="1170"/>
                    <a:pt x="19534" y="1104"/>
                    <a:pt x="19797" y="972"/>
                  </a:cubicBezTo>
                  <a:cubicBezTo>
                    <a:pt x="20769" y="2743"/>
                    <a:pt x="21553" y="4703"/>
                    <a:pt x="22148" y="6662"/>
                  </a:cubicBezTo>
                  <a:cubicBezTo>
                    <a:pt x="20973" y="7054"/>
                    <a:pt x="20189" y="8229"/>
                    <a:pt x="20377" y="9405"/>
                  </a:cubicBezTo>
                  <a:cubicBezTo>
                    <a:pt x="15095" y="11161"/>
                    <a:pt x="9797" y="12728"/>
                    <a:pt x="4515" y="14107"/>
                  </a:cubicBezTo>
                  <a:cubicBezTo>
                    <a:pt x="4207" y="13332"/>
                    <a:pt x="3417" y="12808"/>
                    <a:pt x="2613" y="12808"/>
                  </a:cubicBezTo>
                  <a:cubicBezTo>
                    <a:pt x="2393" y="12808"/>
                    <a:pt x="2172" y="12848"/>
                    <a:pt x="1960" y="12932"/>
                  </a:cubicBezTo>
                  <a:cubicBezTo>
                    <a:pt x="1568" y="11364"/>
                    <a:pt x="1176" y="9593"/>
                    <a:pt x="393" y="8026"/>
                  </a:cubicBezTo>
                  <a:cubicBezTo>
                    <a:pt x="1772" y="7838"/>
                    <a:pt x="2352" y="6458"/>
                    <a:pt x="1772" y="5283"/>
                  </a:cubicBezTo>
                  <a:cubicBezTo>
                    <a:pt x="3919" y="4703"/>
                    <a:pt x="5879" y="4107"/>
                    <a:pt x="8042" y="3323"/>
                  </a:cubicBezTo>
                  <a:lnTo>
                    <a:pt x="8042" y="3323"/>
                  </a:lnTo>
                  <a:cubicBezTo>
                    <a:pt x="5418" y="5947"/>
                    <a:pt x="6379" y="11983"/>
                    <a:pt x="10582" y="11983"/>
                  </a:cubicBezTo>
                  <a:cubicBezTo>
                    <a:pt x="10773" y="11983"/>
                    <a:pt x="10972" y="11970"/>
                    <a:pt x="11176" y="11944"/>
                  </a:cubicBezTo>
                  <a:cubicBezTo>
                    <a:pt x="16459" y="11364"/>
                    <a:pt x="16459" y="3527"/>
                    <a:pt x="11568" y="2148"/>
                  </a:cubicBezTo>
                  <a:lnTo>
                    <a:pt x="17446" y="392"/>
                  </a:lnTo>
                  <a:close/>
                  <a:moveTo>
                    <a:pt x="17446" y="0"/>
                  </a:moveTo>
                  <a:cubicBezTo>
                    <a:pt x="12148" y="1568"/>
                    <a:pt x="6866" y="3323"/>
                    <a:pt x="1568" y="4891"/>
                  </a:cubicBezTo>
                  <a:lnTo>
                    <a:pt x="1380" y="5095"/>
                  </a:lnTo>
                  <a:cubicBezTo>
                    <a:pt x="1380" y="5095"/>
                    <a:pt x="1176" y="5283"/>
                    <a:pt x="1380" y="5486"/>
                  </a:cubicBezTo>
                  <a:cubicBezTo>
                    <a:pt x="1772" y="6458"/>
                    <a:pt x="1380" y="7446"/>
                    <a:pt x="393" y="7634"/>
                  </a:cubicBezTo>
                  <a:cubicBezTo>
                    <a:pt x="204" y="7634"/>
                    <a:pt x="204" y="7838"/>
                    <a:pt x="204" y="8026"/>
                  </a:cubicBezTo>
                  <a:cubicBezTo>
                    <a:pt x="1" y="8026"/>
                    <a:pt x="1" y="8229"/>
                    <a:pt x="1" y="8229"/>
                  </a:cubicBezTo>
                  <a:cubicBezTo>
                    <a:pt x="784" y="9797"/>
                    <a:pt x="1380" y="11552"/>
                    <a:pt x="1568" y="13120"/>
                  </a:cubicBezTo>
                  <a:cubicBezTo>
                    <a:pt x="1772" y="13324"/>
                    <a:pt x="1772" y="13324"/>
                    <a:pt x="1960" y="13324"/>
                  </a:cubicBezTo>
                  <a:lnTo>
                    <a:pt x="2164" y="13324"/>
                  </a:lnTo>
                  <a:cubicBezTo>
                    <a:pt x="2302" y="13288"/>
                    <a:pt x="2440" y="13270"/>
                    <a:pt x="2576" y="13270"/>
                  </a:cubicBezTo>
                  <a:cubicBezTo>
                    <a:pt x="3212" y="13270"/>
                    <a:pt x="3800" y="13650"/>
                    <a:pt x="4123" y="14295"/>
                  </a:cubicBezTo>
                  <a:lnTo>
                    <a:pt x="4311" y="14295"/>
                  </a:lnTo>
                  <a:cubicBezTo>
                    <a:pt x="4311" y="14499"/>
                    <a:pt x="4311" y="14499"/>
                    <a:pt x="4515" y="14499"/>
                  </a:cubicBezTo>
                  <a:cubicBezTo>
                    <a:pt x="10001" y="13120"/>
                    <a:pt x="15283" y="11552"/>
                    <a:pt x="20581" y="9797"/>
                  </a:cubicBezTo>
                  <a:cubicBezTo>
                    <a:pt x="20769" y="9797"/>
                    <a:pt x="20769" y="9797"/>
                    <a:pt x="20769" y="9593"/>
                  </a:cubicBezTo>
                  <a:cubicBezTo>
                    <a:pt x="20581" y="8418"/>
                    <a:pt x="21365" y="7446"/>
                    <a:pt x="22337" y="7054"/>
                  </a:cubicBezTo>
                  <a:lnTo>
                    <a:pt x="22540" y="6850"/>
                  </a:lnTo>
                  <a:cubicBezTo>
                    <a:pt x="22540" y="6850"/>
                    <a:pt x="22728" y="6850"/>
                    <a:pt x="22728" y="6662"/>
                  </a:cubicBezTo>
                  <a:cubicBezTo>
                    <a:pt x="22148" y="4499"/>
                    <a:pt x="21161" y="2540"/>
                    <a:pt x="20189" y="784"/>
                  </a:cubicBezTo>
                  <a:lnTo>
                    <a:pt x="19985" y="580"/>
                  </a:lnTo>
                  <a:cubicBezTo>
                    <a:pt x="19860" y="580"/>
                    <a:pt x="19818" y="497"/>
                    <a:pt x="19744" y="497"/>
                  </a:cubicBezTo>
                  <a:cubicBezTo>
                    <a:pt x="19707" y="497"/>
                    <a:pt x="19661" y="518"/>
                    <a:pt x="19594" y="580"/>
                  </a:cubicBezTo>
                  <a:cubicBezTo>
                    <a:pt x="19399" y="712"/>
                    <a:pt x="19157" y="778"/>
                    <a:pt x="18916" y="778"/>
                  </a:cubicBezTo>
                  <a:cubicBezTo>
                    <a:pt x="18440" y="778"/>
                    <a:pt x="17963" y="521"/>
                    <a:pt x="17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835650" y="4752350"/>
              <a:ext cx="137175" cy="188975"/>
            </a:xfrm>
            <a:custGeom>
              <a:avLst/>
              <a:gdLst/>
              <a:ahLst/>
              <a:cxnLst/>
              <a:rect l="l" t="t" r="r" b="b"/>
              <a:pathLst>
                <a:path w="5487" h="7559" extrusionOk="0">
                  <a:moveTo>
                    <a:pt x="2352" y="1645"/>
                  </a:moveTo>
                  <a:lnTo>
                    <a:pt x="2947" y="2821"/>
                  </a:lnTo>
                  <a:cubicBezTo>
                    <a:pt x="2744" y="2821"/>
                    <a:pt x="2556" y="3024"/>
                    <a:pt x="2352" y="3024"/>
                  </a:cubicBezTo>
                  <a:lnTo>
                    <a:pt x="1772" y="1849"/>
                  </a:lnTo>
                  <a:cubicBezTo>
                    <a:pt x="1960" y="1645"/>
                    <a:pt x="2164" y="1645"/>
                    <a:pt x="2352" y="1645"/>
                  </a:cubicBezTo>
                  <a:close/>
                  <a:moveTo>
                    <a:pt x="1568" y="2037"/>
                  </a:moveTo>
                  <a:cubicBezTo>
                    <a:pt x="1568" y="2429"/>
                    <a:pt x="1772" y="2821"/>
                    <a:pt x="1960" y="3212"/>
                  </a:cubicBezTo>
                  <a:cubicBezTo>
                    <a:pt x="1568" y="3416"/>
                    <a:pt x="1380" y="3416"/>
                    <a:pt x="1176" y="3416"/>
                  </a:cubicBezTo>
                  <a:cubicBezTo>
                    <a:pt x="596" y="3024"/>
                    <a:pt x="1176" y="2429"/>
                    <a:pt x="1568" y="2037"/>
                  </a:cubicBezTo>
                  <a:close/>
                  <a:moveTo>
                    <a:pt x="3717" y="3197"/>
                  </a:moveTo>
                  <a:cubicBezTo>
                    <a:pt x="4743" y="3197"/>
                    <a:pt x="5051" y="4636"/>
                    <a:pt x="4311" y="5375"/>
                  </a:cubicBezTo>
                  <a:cubicBezTo>
                    <a:pt x="4123" y="4592"/>
                    <a:pt x="3731" y="3996"/>
                    <a:pt x="3527" y="3212"/>
                  </a:cubicBezTo>
                  <a:cubicBezTo>
                    <a:pt x="3593" y="3202"/>
                    <a:pt x="3656" y="3197"/>
                    <a:pt x="3717" y="3197"/>
                  </a:cubicBezTo>
                  <a:close/>
                  <a:moveTo>
                    <a:pt x="3136" y="3212"/>
                  </a:moveTo>
                  <a:cubicBezTo>
                    <a:pt x="3339" y="3996"/>
                    <a:pt x="3731" y="4780"/>
                    <a:pt x="4123" y="5767"/>
                  </a:cubicBezTo>
                  <a:lnTo>
                    <a:pt x="3731" y="5767"/>
                  </a:lnTo>
                  <a:cubicBezTo>
                    <a:pt x="3527" y="5955"/>
                    <a:pt x="3339" y="5955"/>
                    <a:pt x="3339" y="5955"/>
                  </a:cubicBezTo>
                  <a:cubicBezTo>
                    <a:pt x="2947" y="5172"/>
                    <a:pt x="2744" y="4388"/>
                    <a:pt x="2352" y="3416"/>
                  </a:cubicBezTo>
                  <a:cubicBezTo>
                    <a:pt x="2556" y="3416"/>
                    <a:pt x="2744" y="3416"/>
                    <a:pt x="3136" y="3212"/>
                  </a:cubicBezTo>
                  <a:close/>
                  <a:moveTo>
                    <a:pt x="1958" y="0"/>
                  </a:moveTo>
                  <a:cubicBezTo>
                    <a:pt x="1783" y="0"/>
                    <a:pt x="1627" y="137"/>
                    <a:pt x="1772" y="281"/>
                  </a:cubicBezTo>
                  <a:cubicBezTo>
                    <a:pt x="1960" y="673"/>
                    <a:pt x="1960" y="861"/>
                    <a:pt x="2164" y="1253"/>
                  </a:cubicBezTo>
                  <a:cubicBezTo>
                    <a:pt x="1960" y="1253"/>
                    <a:pt x="1772" y="1253"/>
                    <a:pt x="1772" y="1457"/>
                  </a:cubicBezTo>
                  <a:cubicBezTo>
                    <a:pt x="1568" y="1065"/>
                    <a:pt x="1568" y="861"/>
                    <a:pt x="1380" y="469"/>
                  </a:cubicBezTo>
                  <a:cubicBezTo>
                    <a:pt x="1380" y="415"/>
                    <a:pt x="1347" y="392"/>
                    <a:pt x="1300" y="392"/>
                  </a:cubicBezTo>
                  <a:cubicBezTo>
                    <a:pt x="1185" y="392"/>
                    <a:pt x="988" y="529"/>
                    <a:pt x="988" y="673"/>
                  </a:cubicBezTo>
                  <a:cubicBezTo>
                    <a:pt x="1176" y="1065"/>
                    <a:pt x="1176" y="1253"/>
                    <a:pt x="1380" y="1645"/>
                  </a:cubicBezTo>
                  <a:cubicBezTo>
                    <a:pt x="1176" y="1849"/>
                    <a:pt x="988" y="1849"/>
                    <a:pt x="784" y="2037"/>
                  </a:cubicBezTo>
                  <a:cubicBezTo>
                    <a:pt x="596" y="2429"/>
                    <a:pt x="1" y="3212"/>
                    <a:pt x="596" y="3604"/>
                  </a:cubicBezTo>
                  <a:cubicBezTo>
                    <a:pt x="763" y="3771"/>
                    <a:pt x="964" y="3833"/>
                    <a:pt x="1171" y="3833"/>
                  </a:cubicBezTo>
                  <a:cubicBezTo>
                    <a:pt x="1448" y="3833"/>
                    <a:pt x="1735" y="3721"/>
                    <a:pt x="1960" y="3604"/>
                  </a:cubicBezTo>
                  <a:cubicBezTo>
                    <a:pt x="2352" y="4388"/>
                    <a:pt x="2556" y="5172"/>
                    <a:pt x="2744" y="6159"/>
                  </a:cubicBezTo>
                  <a:cubicBezTo>
                    <a:pt x="2352" y="6159"/>
                    <a:pt x="1960" y="5955"/>
                    <a:pt x="1380" y="5955"/>
                  </a:cubicBezTo>
                  <a:cubicBezTo>
                    <a:pt x="1176" y="5955"/>
                    <a:pt x="1176" y="6347"/>
                    <a:pt x="1380" y="6347"/>
                  </a:cubicBezTo>
                  <a:cubicBezTo>
                    <a:pt x="1960" y="6551"/>
                    <a:pt x="2352" y="6551"/>
                    <a:pt x="2947" y="6551"/>
                  </a:cubicBezTo>
                  <a:cubicBezTo>
                    <a:pt x="3136" y="6739"/>
                    <a:pt x="3136" y="7131"/>
                    <a:pt x="3339" y="7335"/>
                  </a:cubicBezTo>
                  <a:cubicBezTo>
                    <a:pt x="3339" y="7499"/>
                    <a:pt x="3408" y="7559"/>
                    <a:pt x="3488" y="7559"/>
                  </a:cubicBezTo>
                  <a:cubicBezTo>
                    <a:pt x="3599" y="7559"/>
                    <a:pt x="3731" y="7444"/>
                    <a:pt x="3731" y="7335"/>
                  </a:cubicBezTo>
                  <a:cubicBezTo>
                    <a:pt x="3527" y="6943"/>
                    <a:pt x="3527" y="6739"/>
                    <a:pt x="3339" y="6347"/>
                  </a:cubicBezTo>
                  <a:cubicBezTo>
                    <a:pt x="3731" y="6347"/>
                    <a:pt x="3919" y="6347"/>
                    <a:pt x="4123" y="6159"/>
                  </a:cubicBezTo>
                  <a:cubicBezTo>
                    <a:pt x="4311" y="6159"/>
                    <a:pt x="4311" y="6347"/>
                    <a:pt x="4311" y="6347"/>
                  </a:cubicBezTo>
                  <a:cubicBezTo>
                    <a:pt x="4398" y="6514"/>
                    <a:pt x="4519" y="6576"/>
                    <a:pt x="4613" y="6576"/>
                  </a:cubicBezTo>
                  <a:cubicBezTo>
                    <a:pt x="4741" y="6576"/>
                    <a:pt x="4820" y="6464"/>
                    <a:pt x="4703" y="6347"/>
                  </a:cubicBezTo>
                  <a:cubicBezTo>
                    <a:pt x="4703" y="6159"/>
                    <a:pt x="4703" y="5955"/>
                    <a:pt x="4515" y="5955"/>
                  </a:cubicBezTo>
                  <a:cubicBezTo>
                    <a:pt x="5299" y="5375"/>
                    <a:pt x="5487" y="4388"/>
                    <a:pt x="5095" y="3604"/>
                  </a:cubicBezTo>
                  <a:cubicBezTo>
                    <a:pt x="4795" y="3004"/>
                    <a:pt x="4265" y="2753"/>
                    <a:pt x="3772" y="2753"/>
                  </a:cubicBezTo>
                  <a:cubicBezTo>
                    <a:pt x="3622" y="2753"/>
                    <a:pt x="3475" y="2777"/>
                    <a:pt x="3339" y="2821"/>
                  </a:cubicBezTo>
                  <a:cubicBezTo>
                    <a:pt x="3136" y="2241"/>
                    <a:pt x="2947" y="1849"/>
                    <a:pt x="2744" y="1457"/>
                  </a:cubicBezTo>
                  <a:lnTo>
                    <a:pt x="3136" y="1457"/>
                  </a:lnTo>
                  <a:cubicBezTo>
                    <a:pt x="3527" y="1457"/>
                    <a:pt x="3527" y="1065"/>
                    <a:pt x="3136" y="1065"/>
                  </a:cubicBezTo>
                  <a:lnTo>
                    <a:pt x="2556" y="1065"/>
                  </a:lnTo>
                  <a:cubicBezTo>
                    <a:pt x="2352" y="673"/>
                    <a:pt x="2352" y="469"/>
                    <a:pt x="2164" y="78"/>
                  </a:cubicBezTo>
                  <a:cubicBezTo>
                    <a:pt x="2105" y="23"/>
                    <a:pt x="2030" y="0"/>
                    <a:pt x="195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3586050" y="4561475"/>
              <a:ext cx="666175" cy="517150"/>
            </a:xfrm>
            <a:custGeom>
              <a:avLst/>
              <a:gdLst/>
              <a:ahLst/>
              <a:cxnLst/>
              <a:rect l="l" t="t" r="r" b="b"/>
              <a:pathLst>
                <a:path w="26647" h="20686" extrusionOk="0">
                  <a:moveTo>
                    <a:pt x="21372" y="622"/>
                  </a:moveTo>
                  <a:cubicBezTo>
                    <a:pt x="21438" y="622"/>
                    <a:pt x="21499" y="633"/>
                    <a:pt x="21552" y="659"/>
                  </a:cubicBezTo>
                  <a:cubicBezTo>
                    <a:pt x="22728" y="659"/>
                    <a:pt x="23120" y="2038"/>
                    <a:pt x="23512" y="3010"/>
                  </a:cubicBezTo>
                  <a:cubicBezTo>
                    <a:pt x="23700" y="3998"/>
                    <a:pt x="26646" y="10659"/>
                    <a:pt x="25471" y="11051"/>
                  </a:cubicBezTo>
                  <a:cubicBezTo>
                    <a:pt x="25267" y="11051"/>
                    <a:pt x="25267" y="11051"/>
                    <a:pt x="25267" y="11239"/>
                  </a:cubicBezTo>
                  <a:cubicBezTo>
                    <a:pt x="25079" y="10659"/>
                    <a:pt x="24875" y="10064"/>
                    <a:pt x="24687" y="9672"/>
                  </a:cubicBezTo>
                  <a:cubicBezTo>
                    <a:pt x="25267" y="8700"/>
                    <a:pt x="24687" y="7916"/>
                    <a:pt x="24295" y="6929"/>
                  </a:cubicBezTo>
                  <a:cubicBezTo>
                    <a:pt x="23700" y="5565"/>
                    <a:pt x="23120" y="3998"/>
                    <a:pt x="22728" y="2430"/>
                  </a:cubicBezTo>
                  <a:cubicBezTo>
                    <a:pt x="22728" y="2430"/>
                    <a:pt x="22728" y="2227"/>
                    <a:pt x="22524" y="2227"/>
                  </a:cubicBezTo>
                  <a:lnTo>
                    <a:pt x="22336" y="2227"/>
                  </a:lnTo>
                  <a:cubicBezTo>
                    <a:pt x="22124" y="2366"/>
                    <a:pt x="21887" y="2432"/>
                    <a:pt x="21662" y="2432"/>
                  </a:cubicBezTo>
                  <a:cubicBezTo>
                    <a:pt x="21257" y="2432"/>
                    <a:pt x="20890" y="2218"/>
                    <a:pt x="20769" y="1835"/>
                  </a:cubicBezTo>
                  <a:cubicBezTo>
                    <a:pt x="20769" y="1647"/>
                    <a:pt x="20565" y="1647"/>
                    <a:pt x="20377" y="1647"/>
                  </a:cubicBezTo>
                  <a:lnTo>
                    <a:pt x="20173" y="1835"/>
                  </a:lnTo>
                  <a:cubicBezTo>
                    <a:pt x="15471" y="4390"/>
                    <a:pt x="9593" y="5565"/>
                    <a:pt x="4311" y="7321"/>
                  </a:cubicBezTo>
                  <a:cubicBezTo>
                    <a:pt x="4137" y="7321"/>
                    <a:pt x="4260" y="7755"/>
                    <a:pt x="4417" y="7755"/>
                  </a:cubicBezTo>
                  <a:cubicBezTo>
                    <a:pt x="4443" y="7755"/>
                    <a:pt x="4471" y="7742"/>
                    <a:pt x="4499" y="7713"/>
                  </a:cubicBezTo>
                  <a:cubicBezTo>
                    <a:pt x="9797" y="6145"/>
                    <a:pt x="15471" y="4781"/>
                    <a:pt x="20377" y="2227"/>
                  </a:cubicBezTo>
                  <a:cubicBezTo>
                    <a:pt x="20631" y="2614"/>
                    <a:pt x="21131" y="2915"/>
                    <a:pt x="21613" y="2915"/>
                  </a:cubicBezTo>
                  <a:cubicBezTo>
                    <a:pt x="21873" y="2915"/>
                    <a:pt x="22127" y="2827"/>
                    <a:pt x="22336" y="2618"/>
                  </a:cubicBezTo>
                  <a:cubicBezTo>
                    <a:pt x="22728" y="3794"/>
                    <a:pt x="22916" y="4781"/>
                    <a:pt x="23308" y="5753"/>
                  </a:cubicBezTo>
                  <a:cubicBezTo>
                    <a:pt x="23700" y="6537"/>
                    <a:pt x="24483" y="7916"/>
                    <a:pt x="24483" y="8888"/>
                  </a:cubicBezTo>
                  <a:cubicBezTo>
                    <a:pt x="23903" y="6929"/>
                    <a:pt x="23120" y="5173"/>
                    <a:pt x="22132" y="3606"/>
                  </a:cubicBezTo>
                  <a:cubicBezTo>
                    <a:pt x="22132" y="3402"/>
                    <a:pt x="22132" y="3214"/>
                    <a:pt x="21944" y="3214"/>
                  </a:cubicBezTo>
                  <a:cubicBezTo>
                    <a:pt x="21786" y="3200"/>
                    <a:pt x="21625" y="3194"/>
                    <a:pt x="21463" y="3194"/>
                  </a:cubicBezTo>
                  <a:cubicBezTo>
                    <a:pt x="19225" y="3194"/>
                    <a:pt x="16704" y="4442"/>
                    <a:pt x="14687" y="5173"/>
                  </a:cubicBezTo>
                  <a:cubicBezTo>
                    <a:pt x="12148" y="5957"/>
                    <a:pt x="9593" y="6741"/>
                    <a:pt x="7242" y="7524"/>
                  </a:cubicBezTo>
                  <a:cubicBezTo>
                    <a:pt x="6270" y="7916"/>
                    <a:pt x="5282" y="8104"/>
                    <a:pt x="4107" y="8496"/>
                  </a:cubicBezTo>
                  <a:cubicBezTo>
                    <a:pt x="4311" y="8308"/>
                    <a:pt x="4311" y="8104"/>
                    <a:pt x="4311" y="7916"/>
                  </a:cubicBezTo>
                  <a:cubicBezTo>
                    <a:pt x="4444" y="7772"/>
                    <a:pt x="4285" y="7635"/>
                    <a:pt x="4115" y="7635"/>
                  </a:cubicBezTo>
                  <a:cubicBezTo>
                    <a:pt x="4045" y="7635"/>
                    <a:pt x="3973" y="7658"/>
                    <a:pt x="3919" y="7713"/>
                  </a:cubicBezTo>
                  <a:cubicBezTo>
                    <a:pt x="3919" y="8104"/>
                    <a:pt x="3715" y="8496"/>
                    <a:pt x="3527" y="8700"/>
                  </a:cubicBezTo>
                  <a:cubicBezTo>
                    <a:pt x="3135" y="8888"/>
                    <a:pt x="2539" y="8888"/>
                    <a:pt x="2148" y="9092"/>
                  </a:cubicBezTo>
                  <a:cubicBezTo>
                    <a:pt x="1176" y="7524"/>
                    <a:pt x="4107" y="6929"/>
                    <a:pt x="5094" y="6537"/>
                  </a:cubicBezTo>
                  <a:cubicBezTo>
                    <a:pt x="6458" y="6145"/>
                    <a:pt x="7634" y="5753"/>
                    <a:pt x="8809" y="5361"/>
                  </a:cubicBezTo>
                  <a:cubicBezTo>
                    <a:pt x="11364" y="4578"/>
                    <a:pt x="13903" y="3606"/>
                    <a:pt x="16458" y="2618"/>
                  </a:cubicBezTo>
                  <a:cubicBezTo>
                    <a:pt x="17634" y="2227"/>
                    <a:pt x="18809" y="1647"/>
                    <a:pt x="19985" y="1255"/>
                  </a:cubicBezTo>
                  <a:cubicBezTo>
                    <a:pt x="20323" y="1079"/>
                    <a:pt x="20954" y="622"/>
                    <a:pt x="21372" y="622"/>
                  </a:cubicBezTo>
                  <a:close/>
                  <a:moveTo>
                    <a:pt x="21740" y="3606"/>
                  </a:moveTo>
                  <a:lnTo>
                    <a:pt x="21740" y="3794"/>
                  </a:lnTo>
                  <a:cubicBezTo>
                    <a:pt x="22524" y="5173"/>
                    <a:pt x="23308" y="6741"/>
                    <a:pt x="23903" y="8496"/>
                  </a:cubicBezTo>
                  <a:cubicBezTo>
                    <a:pt x="24483" y="10267"/>
                    <a:pt x="25863" y="13010"/>
                    <a:pt x="23700" y="14374"/>
                  </a:cubicBezTo>
                  <a:cubicBezTo>
                    <a:pt x="22728" y="15362"/>
                    <a:pt x="20769" y="15550"/>
                    <a:pt x="19389" y="16145"/>
                  </a:cubicBezTo>
                  <a:cubicBezTo>
                    <a:pt x="18026" y="16537"/>
                    <a:pt x="16458" y="16929"/>
                    <a:pt x="14891" y="17321"/>
                  </a:cubicBezTo>
                  <a:cubicBezTo>
                    <a:pt x="13511" y="17901"/>
                    <a:pt x="11944" y="18293"/>
                    <a:pt x="10377" y="18685"/>
                  </a:cubicBezTo>
                  <a:cubicBezTo>
                    <a:pt x="9013" y="18888"/>
                    <a:pt x="7242" y="19672"/>
                    <a:pt x="5878" y="19672"/>
                  </a:cubicBezTo>
                  <a:cubicBezTo>
                    <a:pt x="5653" y="19820"/>
                    <a:pt x="5430" y="19883"/>
                    <a:pt x="5219" y="19883"/>
                  </a:cubicBezTo>
                  <a:cubicBezTo>
                    <a:pt x="4871" y="19883"/>
                    <a:pt x="4554" y="19712"/>
                    <a:pt x="4311" y="19468"/>
                  </a:cubicBezTo>
                  <a:cubicBezTo>
                    <a:pt x="3715" y="19280"/>
                    <a:pt x="3323" y="18888"/>
                    <a:pt x="3323" y="18293"/>
                  </a:cubicBezTo>
                  <a:cubicBezTo>
                    <a:pt x="2743" y="17509"/>
                    <a:pt x="2539" y="16537"/>
                    <a:pt x="2351" y="15753"/>
                  </a:cubicBezTo>
                  <a:cubicBezTo>
                    <a:pt x="1756" y="14374"/>
                    <a:pt x="1176" y="13010"/>
                    <a:pt x="784" y="11631"/>
                  </a:cubicBezTo>
                  <a:lnTo>
                    <a:pt x="784" y="11443"/>
                  </a:lnTo>
                  <a:cubicBezTo>
                    <a:pt x="188" y="10659"/>
                    <a:pt x="1959" y="9672"/>
                    <a:pt x="3527" y="9092"/>
                  </a:cubicBezTo>
                  <a:lnTo>
                    <a:pt x="3919" y="9092"/>
                  </a:lnTo>
                  <a:cubicBezTo>
                    <a:pt x="5094" y="8700"/>
                    <a:pt x="6066" y="8308"/>
                    <a:pt x="6270" y="8308"/>
                  </a:cubicBezTo>
                  <a:lnTo>
                    <a:pt x="11160" y="6741"/>
                  </a:lnTo>
                  <a:cubicBezTo>
                    <a:pt x="12931" y="6145"/>
                    <a:pt x="14499" y="5753"/>
                    <a:pt x="16066" y="5173"/>
                  </a:cubicBezTo>
                  <a:cubicBezTo>
                    <a:pt x="17822" y="4578"/>
                    <a:pt x="19781" y="3606"/>
                    <a:pt x="21740" y="3606"/>
                  </a:cubicBezTo>
                  <a:close/>
                  <a:moveTo>
                    <a:pt x="21892" y="0"/>
                  </a:moveTo>
                  <a:cubicBezTo>
                    <a:pt x="20922" y="0"/>
                    <a:pt x="19645" y="918"/>
                    <a:pt x="18809" y="1255"/>
                  </a:cubicBezTo>
                  <a:cubicBezTo>
                    <a:pt x="14891" y="2822"/>
                    <a:pt x="10768" y="4186"/>
                    <a:pt x="6662" y="5565"/>
                  </a:cubicBezTo>
                  <a:cubicBezTo>
                    <a:pt x="5674" y="5957"/>
                    <a:pt x="4499" y="6349"/>
                    <a:pt x="3323" y="6741"/>
                  </a:cubicBezTo>
                  <a:cubicBezTo>
                    <a:pt x="2931" y="6929"/>
                    <a:pt x="1756" y="6929"/>
                    <a:pt x="1364" y="7524"/>
                  </a:cubicBezTo>
                  <a:cubicBezTo>
                    <a:pt x="784" y="8104"/>
                    <a:pt x="1176" y="8700"/>
                    <a:pt x="1568" y="9280"/>
                  </a:cubicBezTo>
                  <a:cubicBezTo>
                    <a:pt x="1364" y="9280"/>
                    <a:pt x="972" y="9484"/>
                    <a:pt x="784" y="9672"/>
                  </a:cubicBezTo>
                  <a:cubicBezTo>
                    <a:pt x="188" y="10064"/>
                    <a:pt x="0" y="10659"/>
                    <a:pt x="188" y="11239"/>
                  </a:cubicBezTo>
                  <a:lnTo>
                    <a:pt x="188" y="11443"/>
                  </a:lnTo>
                  <a:cubicBezTo>
                    <a:pt x="972" y="13590"/>
                    <a:pt x="1756" y="15753"/>
                    <a:pt x="2539" y="17713"/>
                  </a:cubicBezTo>
                  <a:cubicBezTo>
                    <a:pt x="2931" y="18496"/>
                    <a:pt x="3135" y="20252"/>
                    <a:pt x="4107" y="20644"/>
                  </a:cubicBezTo>
                  <a:cubicBezTo>
                    <a:pt x="4192" y="20673"/>
                    <a:pt x="4285" y="20686"/>
                    <a:pt x="4383" y="20686"/>
                  </a:cubicBezTo>
                  <a:cubicBezTo>
                    <a:pt x="4972" y="20686"/>
                    <a:pt x="5759" y="20225"/>
                    <a:pt x="6270" y="20064"/>
                  </a:cubicBezTo>
                  <a:cubicBezTo>
                    <a:pt x="7445" y="19860"/>
                    <a:pt x="8417" y="19468"/>
                    <a:pt x="9593" y="19280"/>
                  </a:cubicBezTo>
                  <a:lnTo>
                    <a:pt x="16066" y="17509"/>
                  </a:lnTo>
                  <a:cubicBezTo>
                    <a:pt x="18026" y="16929"/>
                    <a:pt x="19985" y="16333"/>
                    <a:pt x="22132" y="15550"/>
                  </a:cubicBezTo>
                  <a:cubicBezTo>
                    <a:pt x="22916" y="15362"/>
                    <a:pt x="24875" y="14970"/>
                    <a:pt x="25471" y="13982"/>
                  </a:cubicBezTo>
                  <a:cubicBezTo>
                    <a:pt x="25659" y="13402"/>
                    <a:pt x="25659" y="12415"/>
                    <a:pt x="25267" y="11443"/>
                  </a:cubicBezTo>
                  <a:lnTo>
                    <a:pt x="25471" y="11443"/>
                  </a:lnTo>
                  <a:cubicBezTo>
                    <a:pt x="26255" y="11239"/>
                    <a:pt x="26443" y="10847"/>
                    <a:pt x="26255" y="9876"/>
                  </a:cubicBezTo>
                  <a:cubicBezTo>
                    <a:pt x="25863" y="7916"/>
                    <a:pt x="24875" y="5957"/>
                    <a:pt x="24295" y="3998"/>
                  </a:cubicBezTo>
                  <a:cubicBezTo>
                    <a:pt x="23903" y="3010"/>
                    <a:pt x="23308" y="659"/>
                    <a:pt x="22336" y="79"/>
                  </a:cubicBezTo>
                  <a:cubicBezTo>
                    <a:pt x="22198" y="24"/>
                    <a:pt x="22049" y="0"/>
                    <a:pt x="2189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60"/>
          <p:cNvSpPr txBox="1">
            <a:spLocks noGrp="1"/>
          </p:cNvSpPr>
          <p:nvPr>
            <p:ph type="body" idx="1"/>
          </p:nvPr>
        </p:nvSpPr>
        <p:spPr>
          <a:xfrm>
            <a:off x="1090654" y="856853"/>
            <a:ext cx="3934303" cy="4286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施雅月 教授</a:t>
            </a:r>
            <a:endParaRPr lang="en-US" altLang="zh-TW"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1074521 </a:t>
            </a: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林忠廷 </a:t>
            </a:r>
            <a:r>
              <a:rPr lang="en-US" altLang="zh-TW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1074541 </a:t>
            </a: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游凱傑</a:t>
            </a: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1074542 </a:t>
            </a: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陳贊旭 </a:t>
            </a:r>
            <a:r>
              <a:rPr lang="en-US" altLang="zh-TW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1074560 </a:t>
            </a: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李權恒</a:t>
            </a: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1074564 </a:t>
            </a:r>
            <a:r>
              <a:rPr lang="zh-TW" altLang="en-US" sz="1800" dirty="0">
                <a:solidFill>
                  <a:srgbClr val="3749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洪晨瑋</a:t>
            </a:r>
            <a:endParaRPr lang="en-US" altLang="zh-TW"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49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4" name="Google Shape;1734;p60"/>
          <p:cNvSpPr/>
          <p:nvPr/>
        </p:nvSpPr>
        <p:spPr>
          <a:xfrm rot="-1260644">
            <a:off x="6190271" y="60629"/>
            <a:ext cx="1106144" cy="1414471"/>
          </a:xfrm>
          <a:prstGeom prst="rect">
            <a:avLst/>
          </a:pr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5" name="Google Shape;1735;p60"/>
          <p:cNvGrpSpPr/>
          <p:nvPr/>
        </p:nvGrpSpPr>
        <p:grpSpPr>
          <a:xfrm rot="-1331242" flipH="1">
            <a:off x="6028994" y="78545"/>
            <a:ext cx="1260178" cy="1507976"/>
            <a:chOff x="1020149" y="5002371"/>
            <a:chExt cx="447727" cy="535749"/>
          </a:xfrm>
        </p:grpSpPr>
        <p:sp>
          <p:nvSpPr>
            <p:cNvPr id="1736" name="Google Shape;1736;p60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2" name="Google Shape;1742;p60"/>
          <p:cNvSpPr/>
          <p:nvPr/>
        </p:nvSpPr>
        <p:spPr>
          <a:xfrm rot="2004337">
            <a:off x="6499411" y="2605466"/>
            <a:ext cx="1106141" cy="1414583"/>
          </a:xfrm>
          <a:prstGeom prst="rect">
            <a:avLst/>
          </a:pr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3" name="Google Shape;1743;p60"/>
          <p:cNvGrpSpPr/>
          <p:nvPr/>
        </p:nvGrpSpPr>
        <p:grpSpPr>
          <a:xfrm rot="1933995" flipH="1">
            <a:off x="6320923" y="2527986"/>
            <a:ext cx="1260160" cy="1507979"/>
            <a:chOff x="1020149" y="5002371"/>
            <a:chExt cx="447727" cy="535749"/>
          </a:xfrm>
        </p:grpSpPr>
        <p:sp>
          <p:nvSpPr>
            <p:cNvPr id="1744" name="Google Shape;1744;p60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0" name="Google Shape;1750;p60"/>
          <p:cNvSpPr/>
          <p:nvPr/>
        </p:nvSpPr>
        <p:spPr>
          <a:xfrm rot="-1260644">
            <a:off x="8576921" y="863729"/>
            <a:ext cx="1106144" cy="141447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1" name="Google Shape;1751;p60"/>
          <p:cNvGrpSpPr/>
          <p:nvPr/>
        </p:nvGrpSpPr>
        <p:grpSpPr>
          <a:xfrm rot="-1331242" flipH="1">
            <a:off x="8415644" y="881645"/>
            <a:ext cx="1260178" cy="1507976"/>
            <a:chOff x="1020149" y="5002371"/>
            <a:chExt cx="447727" cy="535749"/>
          </a:xfrm>
        </p:grpSpPr>
        <p:sp>
          <p:nvSpPr>
            <p:cNvPr id="1752" name="Google Shape;1752;p60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8" name="Google Shape;1758;p60"/>
          <p:cNvSpPr/>
          <p:nvPr/>
        </p:nvSpPr>
        <p:spPr>
          <a:xfrm rot="-1260644">
            <a:off x="7716621" y="4402904"/>
            <a:ext cx="1106144" cy="141447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60"/>
          <p:cNvGrpSpPr/>
          <p:nvPr/>
        </p:nvGrpSpPr>
        <p:grpSpPr>
          <a:xfrm rot="-1331242" flipH="1">
            <a:off x="7555344" y="4420820"/>
            <a:ext cx="1260178" cy="1507976"/>
            <a:chOff x="1020149" y="5002371"/>
            <a:chExt cx="447727" cy="535749"/>
          </a:xfrm>
        </p:grpSpPr>
        <p:sp>
          <p:nvSpPr>
            <p:cNvPr id="1760" name="Google Shape;1760;p60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4"/>
          <p:cNvSpPr/>
          <p:nvPr/>
        </p:nvSpPr>
        <p:spPr>
          <a:xfrm>
            <a:off x="3279950" y="485600"/>
            <a:ext cx="2635109" cy="669582"/>
          </a:xfrm>
          <a:custGeom>
            <a:avLst/>
            <a:gdLst/>
            <a:ahLst/>
            <a:cxnLst/>
            <a:rect l="l" t="t" r="r" b="b"/>
            <a:pathLst>
              <a:path w="168593" h="64538" extrusionOk="0">
                <a:moveTo>
                  <a:pt x="81398" y="0"/>
                </a:moveTo>
                <a:cubicBezTo>
                  <a:pt x="36398" y="0"/>
                  <a:pt x="1" y="8113"/>
                  <a:pt x="1" y="30282"/>
                </a:cubicBezTo>
                <a:cubicBezTo>
                  <a:pt x="1" y="52451"/>
                  <a:pt x="17379" y="64522"/>
                  <a:pt x="62379" y="64522"/>
                </a:cubicBezTo>
                <a:cubicBezTo>
                  <a:pt x="66517" y="64522"/>
                  <a:pt x="70678" y="64537"/>
                  <a:pt x="74829" y="64537"/>
                </a:cubicBezTo>
                <a:cubicBezTo>
                  <a:pt x="115807" y="64537"/>
                  <a:pt x="155756" y="63031"/>
                  <a:pt x="162967" y="30282"/>
                </a:cubicBezTo>
                <a:cubicBezTo>
                  <a:pt x="168592" y="4804"/>
                  <a:pt x="126570" y="0"/>
                  <a:pt x="81398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3771"/>
              </a:solidFill>
            </a:endParaRPr>
          </a:p>
        </p:txBody>
      </p:sp>
      <p:sp>
        <p:nvSpPr>
          <p:cNvPr id="1061" name="Google Shape;1061;p34"/>
          <p:cNvSpPr txBox="1">
            <a:spLocks noGrp="1"/>
          </p:cNvSpPr>
          <p:nvPr>
            <p:ph type="title"/>
          </p:nvPr>
        </p:nvSpPr>
        <p:spPr>
          <a:xfrm>
            <a:off x="3711804" y="545995"/>
            <a:ext cx="1720392" cy="360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2" name="Google Shape;1062;p34"/>
          <p:cNvSpPr txBox="1">
            <a:spLocks noGrp="1"/>
          </p:cNvSpPr>
          <p:nvPr>
            <p:ph type="body" idx="1"/>
          </p:nvPr>
        </p:nvSpPr>
        <p:spPr>
          <a:xfrm>
            <a:off x="3146702" y="1527044"/>
            <a:ext cx="4110913" cy="2537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Char char="●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Char char="●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廠商作業流程介紹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Char char="●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庫存系統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Char char="●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回饋與未來展望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3" name="Google Shape;1063;p34"/>
          <p:cNvSpPr/>
          <p:nvPr/>
        </p:nvSpPr>
        <p:spPr>
          <a:xfrm rot="1449603">
            <a:off x="1418916" y="1957454"/>
            <a:ext cx="1102857" cy="1573578"/>
          </a:xfrm>
          <a:prstGeom prst="rect">
            <a:avLst/>
          </a:pr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3771"/>
              </a:solidFill>
            </a:endParaRPr>
          </a:p>
        </p:txBody>
      </p:sp>
      <p:grpSp>
        <p:nvGrpSpPr>
          <p:cNvPr id="1064" name="Google Shape;1064;p34"/>
          <p:cNvGrpSpPr/>
          <p:nvPr/>
        </p:nvGrpSpPr>
        <p:grpSpPr>
          <a:xfrm rot="1331129">
            <a:off x="1458740" y="2030849"/>
            <a:ext cx="1256606" cy="1677525"/>
            <a:chOff x="1020149" y="5002371"/>
            <a:chExt cx="447727" cy="535749"/>
          </a:xfrm>
        </p:grpSpPr>
        <p:sp>
          <p:nvSpPr>
            <p:cNvPr id="1065" name="Google Shape;1065;p34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271;p41">
            <a:extLst>
              <a:ext uri="{FF2B5EF4-FFF2-40B4-BE49-F238E27FC236}">
                <a16:creationId xmlns:a16="http://schemas.microsoft.com/office/drawing/2014/main" id="{C01485F3-439F-4215-82E2-C54353EB3641}"/>
              </a:ext>
            </a:extLst>
          </p:cNvPr>
          <p:cNvSpPr/>
          <p:nvPr/>
        </p:nvSpPr>
        <p:spPr>
          <a:xfrm>
            <a:off x="62953" y="949261"/>
            <a:ext cx="844690" cy="381190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72;p41">
            <a:extLst>
              <a:ext uri="{FF2B5EF4-FFF2-40B4-BE49-F238E27FC236}">
                <a16:creationId xmlns:a16="http://schemas.microsoft.com/office/drawing/2014/main" id="{383CA15C-EC05-423B-A63D-5E51A47C7F33}"/>
              </a:ext>
            </a:extLst>
          </p:cNvPr>
          <p:cNvSpPr/>
          <p:nvPr/>
        </p:nvSpPr>
        <p:spPr>
          <a:xfrm>
            <a:off x="8279025" y="865817"/>
            <a:ext cx="1033481" cy="427787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73;p41">
            <a:extLst>
              <a:ext uri="{FF2B5EF4-FFF2-40B4-BE49-F238E27FC236}">
                <a16:creationId xmlns:a16="http://schemas.microsoft.com/office/drawing/2014/main" id="{66922491-E4D8-4BA1-810D-743ACA55980D}"/>
              </a:ext>
            </a:extLst>
          </p:cNvPr>
          <p:cNvSpPr/>
          <p:nvPr/>
        </p:nvSpPr>
        <p:spPr>
          <a:xfrm>
            <a:off x="-251459" y="635754"/>
            <a:ext cx="1312488" cy="682606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74;p41">
            <a:extLst>
              <a:ext uri="{FF2B5EF4-FFF2-40B4-BE49-F238E27FC236}">
                <a16:creationId xmlns:a16="http://schemas.microsoft.com/office/drawing/2014/main" id="{2337FAAD-3E58-48BA-A74A-4329C898E07F}"/>
              </a:ext>
            </a:extLst>
          </p:cNvPr>
          <p:cNvSpPr/>
          <p:nvPr/>
        </p:nvSpPr>
        <p:spPr>
          <a:xfrm>
            <a:off x="8312605" y="575099"/>
            <a:ext cx="1176876" cy="612133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90;p31">
            <a:extLst>
              <a:ext uri="{FF2B5EF4-FFF2-40B4-BE49-F238E27FC236}">
                <a16:creationId xmlns:a16="http://schemas.microsoft.com/office/drawing/2014/main" id="{D0275EDB-2DF0-4AD9-8EDB-B10DB737B3D1}"/>
              </a:ext>
            </a:extLst>
          </p:cNvPr>
          <p:cNvSpPr/>
          <p:nvPr/>
        </p:nvSpPr>
        <p:spPr>
          <a:xfrm>
            <a:off x="6643674" y="4654655"/>
            <a:ext cx="1733314" cy="717381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95;p31">
            <a:extLst>
              <a:ext uri="{FF2B5EF4-FFF2-40B4-BE49-F238E27FC236}">
                <a16:creationId xmlns:a16="http://schemas.microsoft.com/office/drawing/2014/main" id="{91F43B85-3DD6-47FA-9C38-DAC6C673B1DA}"/>
              </a:ext>
            </a:extLst>
          </p:cNvPr>
          <p:cNvSpPr/>
          <p:nvPr/>
        </p:nvSpPr>
        <p:spPr>
          <a:xfrm>
            <a:off x="6699994" y="4167076"/>
            <a:ext cx="1973761" cy="1026620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96;p31">
            <a:extLst>
              <a:ext uri="{FF2B5EF4-FFF2-40B4-BE49-F238E27FC236}">
                <a16:creationId xmlns:a16="http://schemas.microsoft.com/office/drawing/2014/main" id="{AD9BB7EE-3D41-4552-BA89-7F8D7C332979}"/>
              </a:ext>
            </a:extLst>
          </p:cNvPr>
          <p:cNvSpPr/>
          <p:nvPr/>
        </p:nvSpPr>
        <p:spPr>
          <a:xfrm>
            <a:off x="8735393" y="4025298"/>
            <a:ext cx="640183" cy="625497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3"/>
          <p:cNvSpPr/>
          <p:nvPr/>
        </p:nvSpPr>
        <p:spPr>
          <a:xfrm rot="-378">
            <a:off x="7858777" y="1755433"/>
            <a:ext cx="1886046" cy="158877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3"/>
          <p:cNvSpPr/>
          <p:nvPr/>
        </p:nvSpPr>
        <p:spPr>
          <a:xfrm rot="-378">
            <a:off x="-213273" y="1755433"/>
            <a:ext cx="1886046" cy="158877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3"/>
          <p:cNvSpPr txBox="1">
            <a:spLocks noGrp="1"/>
          </p:cNvSpPr>
          <p:nvPr>
            <p:ph type="title"/>
          </p:nvPr>
        </p:nvSpPr>
        <p:spPr>
          <a:xfrm>
            <a:off x="2422640" y="2084250"/>
            <a:ext cx="42987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47" name="Google Shape;1047;p33"/>
          <p:cNvGrpSpPr/>
          <p:nvPr/>
        </p:nvGrpSpPr>
        <p:grpSpPr>
          <a:xfrm rot="-608880">
            <a:off x="-815225" y="1530925"/>
            <a:ext cx="2944880" cy="2253050"/>
            <a:chOff x="4457925" y="1276525"/>
            <a:chExt cx="1043150" cy="667500"/>
          </a:xfrm>
        </p:grpSpPr>
        <p:sp>
          <p:nvSpPr>
            <p:cNvPr id="1048" name="Google Shape;1048;p33"/>
            <p:cNvSpPr/>
            <p:nvPr/>
          </p:nvSpPr>
          <p:spPr>
            <a:xfrm>
              <a:off x="4457925" y="1276525"/>
              <a:ext cx="862100" cy="667500"/>
            </a:xfrm>
            <a:custGeom>
              <a:avLst/>
              <a:gdLst/>
              <a:ahLst/>
              <a:cxnLst/>
              <a:rect l="l" t="t" r="r" b="b"/>
              <a:pathLst>
                <a:path w="34484" h="26700" extrusionOk="0">
                  <a:moveTo>
                    <a:pt x="28124" y="9009"/>
                  </a:moveTo>
                  <a:cubicBezTo>
                    <a:pt x="30250" y="9009"/>
                    <a:pt x="30310" y="13961"/>
                    <a:pt x="27662" y="13961"/>
                  </a:cubicBezTo>
                  <a:cubicBezTo>
                    <a:pt x="27524" y="13961"/>
                    <a:pt x="27379" y="13948"/>
                    <a:pt x="27227" y="13920"/>
                  </a:cubicBezTo>
                  <a:cubicBezTo>
                    <a:pt x="27227" y="12744"/>
                    <a:pt x="27431" y="11569"/>
                    <a:pt x="27619" y="10393"/>
                  </a:cubicBezTo>
                  <a:cubicBezTo>
                    <a:pt x="27619" y="10001"/>
                    <a:pt x="27822" y="9406"/>
                    <a:pt x="27822" y="9014"/>
                  </a:cubicBezTo>
                  <a:lnTo>
                    <a:pt x="28011" y="9014"/>
                  </a:lnTo>
                  <a:cubicBezTo>
                    <a:pt x="28049" y="9011"/>
                    <a:pt x="28087" y="9009"/>
                    <a:pt x="28124" y="9009"/>
                  </a:cubicBezTo>
                  <a:close/>
                  <a:moveTo>
                    <a:pt x="7838" y="8230"/>
                  </a:moveTo>
                  <a:lnTo>
                    <a:pt x="7838" y="8230"/>
                  </a:lnTo>
                  <a:cubicBezTo>
                    <a:pt x="7054" y="9014"/>
                    <a:pt x="6850" y="10973"/>
                    <a:pt x="6850" y="11960"/>
                  </a:cubicBezTo>
                  <a:cubicBezTo>
                    <a:pt x="6662" y="13920"/>
                    <a:pt x="7054" y="15879"/>
                    <a:pt x="7838" y="17838"/>
                  </a:cubicBezTo>
                  <a:cubicBezTo>
                    <a:pt x="4703" y="17446"/>
                    <a:pt x="972" y="16067"/>
                    <a:pt x="1176" y="12352"/>
                  </a:cubicBezTo>
                  <a:cubicBezTo>
                    <a:pt x="1364" y="9217"/>
                    <a:pt x="5095" y="8434"/>
                    <a:pt x="7838" y="8230"/>
                  </a:cubicBezTo>
                  <a:close/>
                  <a:moveTo>
                    <a:pt x="31145" y="597"/>
                  </a:moveTo>
                  <a:lnTo>
                    <a:pt x="31145" y="597"/>
                  </a:lnTo>
                  <a:cubicBezTo>
                    <a:pt x="28011" y="3731"/>
                    <a:pt x="27227" y="8826"/>
                    <a:pt x="26835" y="13136"/>
                  </a:cubicBezTo>
                  <a:cubicBezTo>
                    <a:pt x="26647" y="15675"/>
                    <a:pt x="26835" y="18230"/>
                    <a:pt x="27619" y="20581"/>
                  </a:cubicBezTo>
                  <a:lnTo>
                    <a:pt x="28214" y="21757"/>
                  </a:lnTo>
                  <a:cubicBezTo>
                    <a:pt x="24484" y="19594"/>
                    <a:pt x="20377" y="18418"/>
                    <a:pt x="16067" y="18026"/>
                  </a:cubicBezTo>
                  <a:cubicBezTo>
                    <a:pt x="15128" y="17882"/>
                    <a:pt x="14191" y="17844"/>
                    <a:pt x="13245" y="17844"/>
                  </a:cubicBezTo>
                  <a:cubicBezTo>
                    <a:pt x="12179" y="17844"/>
                    <a:pt x="11102" y="17893"/>
                    <a:pt x="9997" y="17893"/>
                  </a:cubicBezTo>
                  <a:cubicBezTo>
                    <a:pt x="9416" y="17893"/>
                    <a:pt x="8828" y="17879"/>
                    <a:pt x="8230" y="17838"/>
                  </a:cubicBezTo>
                  <a:cubicBezTo>
                    <a:pt x="7634" y="16271"/>
                    <a:pt x="7242" y="14703"/>
                    <a:pt x="7242" y="13136"/>
                  </a:cubicBezTo>
                  <a:cubicBezTo>
                    <a:pt x="7242" y="12352"/>
                    <a:pt x="7242" y="11569"/>
                    <a:pt x="7446" y="10785"/>
                  </a:cubicBezTo>
                  <a:cubicBezTo>
                    <a:pt x="7446" y="10581"/>
                    <a:pt x="7446" y="10189"/>
                    <a:pt x="7634" y="9797"/>
                  </a:cubicBezTo>
                  <a:cubicBezTo>
                    <a:pt x="8026" y="9217"/>
                    <a:pt x="8026" y="8826"/>
                    <a:pt x="8026" y="8230"/>
                  </a:cubicBezTo>
                  <a:cubicBezTo>
                    <a:pt x="8128" y="8332"/>
                    <a:pt x="8226" y="8383"/>
                    <a:pt x="8298" y="8383"/>
                  </a:cubicBezTo>
                  <a:cubicBezTo>
                    <a:pt x="8371" y="8383"/>
                    <a:pt x="8418" y="8332"/>
                    <a:pt x="8418" y="8230"/>
                  </a:cubicBezTo>
                  <a:lnTo>
                    <a:pt x="8418" y="8042"/>
                  </a:lnTo>
                  <a:lnTo>
                    <a:pt x="9405" y="8042"/>
                  </a:lnTo>
                  <a:cubicBezTo>
                    <a:pt x="10573" y="8042"/>
                    <a:pt x="11740" y="8185"/>
                    <a:pt x="12908" y="8185"/>
                  </a:cubicBezTo>
                  <a:cubicBezTo>
                    <a:pt x="14092" y="8185"/>
                    <a:pt x="15275" y="8038"/>
                    <a:pt x="16459" y="7446"/>
                  </a:cubicBezTo>
                  <a:cubicBezTo>
                    <a:pt x="21161" y="5095"/>
                    <a:pt x="25659" y="1568"/>
                    <a:pt x="31145" y="597"/>
                  </a:cubicBezTo>
                  <a:close/>
                  <a:moveTo>
                    <a:pt x="31537" y="597"/>
                  </a:moveTo>
                  <a:cubicBezTo>
                    <a:pt x="32917" y="988"/>
                    <a:pt x="33497" y="4907"/>
                    <a:pt x="33700" y="5879"/>
                  </a:cubicBezTo>
                  <a:cubicBezTo>
                    <a:pt x="34092" y="7838"/>
                    <a:pt x="34092" y="9609"/>
                    <a:pt x="34092" y="11365"/>
                  </a:cubicBezTo>
                  <a:cubicBezTo>
                    <a:pt x="33888" y="13324"/>
                    <a:pt x="33700" y="15095"/>
                    <a:pt x="33497" y="16851"/>
                  </a:cubicBezTo>
                  <a:cubicBezTo>
                    <a:pt x="33308" y="17635"/>
                    <a:pt x="33105" y="18622"/>
                    <a:pt x="32917" y="19202"/>
                  </a:cubicBezTo>
                  <a:lnTo>
                    <a:pt x="32321" y="20973"/>
                  </a:lnTo>
                  <a:cubicBezTo>
                    <a:pt x="32133" y="20973"/>
                    <a:pt x="32133" y="21161"/>
                    <a:pt x="31929" y="21365"/>
                  </a:cubicBezTo>
                  <a:cubicBezTo>
                    <a:pt x="31576" y="22081"/>
                    <a:pt x="31147" y="22506"/>
                    <a:pt x="30689" y="22506"/>
                  </a:cubicBezTo>
                  <a:cubicBezTo>
                    <a:pt x="30395" y="22506"/>
                    <a:pt x="30088" y="22331"/>
                    <a:pt x="29782" y="21945"/>
                  </a:cubicBezTo>
                  <a:cubicBezTo>
                    <a:pt x="28402" y="21553"/>
                    <a:pt x="28402" y="21365"/>
                    <a:pt x="28011" y="20189"/>
                  </a:cubicBezTo>
                  <a:cubicBezTo>
                    <a:pt x="27822" y="19798"/>
                    <a:pt x="27822" y="19406"/>
                    <a:pt x="27619" y="19014"/>
                  </a:cubicBezTo>
                  <a:cubicBezTo>
                    <a:pt x="27431" y="18026"/>
                    <a:pt x="27227" y="17055"/>
                    <a:pt x="27227" y="16067"/>
                  </a:cubicBezTo>
                  <a:lnTo>
                    <a:pt x="27227" y="14500"/>
                  </a:lnTo>
                  <a:cubicBezTo>
                    <a:pt x="27331" y="14511"/>
                    <a:pt x="27432" y="14517"/>
                    <a:pt x="27530" y="14517"/>
                  </a:cubicBezTo>
                  <a:cubicBezTo>
                    <a:pt x="30715" y="14517"/>
                    <a:pt x="30867" y="8618"/>
                    <a:pt x="28136" y="8618"/>
                  </a:cubicBezTo>
                  <a:cubicBezTo>
                    <a:pt x="28094" y="8618"/>
                    <a:pt x="28053" y="8619"/>
                    <a:pt x="28011" y="8622"/>
                  </a:cubicBezTo>
                  <a:cubicBezTo>
                    <a:pt x="28606" y="5691"/>
                    <a:pt x="29390" y="2744"/>
                    <a:pt x="31537" y="785"/>
                  </a:cubicBezTo>
                  <a:lnTo>
                    <a:pt x="31537" y="597"/>
                  </a:lnTo>
                  <a:close/>
                  <a:moveTo>
                    <a:pt x="11364" y="18230"/>
                  </a:moveTo>
                  <a:lnTo>
                    <a:pt x="11364" y="18418"/>
                  </a:lnTo>
                  <a:cubicBezTo>
                    <a:pt x="11552" y="19798"/>
                    <a:pt x="11756" y="21365"/>
                    <a:pt x="11944" y="22729"/>
                  </a:cubicBezTo>
                  <a:cubicBezTo>
                    <a:pt x="12148" y="23324"/>
                    <a:pt x="12148" y="23904"/>
                    <a:pt x="12148" y="24296"/>
                  </a:cubicBezTo>
                  <a:cubicBezTo>
                    <a:pt x="12336" y="24500"/>
                    <a:pt x="12336" y="24892"/>
                    <a:pt x="12336" y="25080"/>
                  </a:cubicBezTo>
                  <a:cubicBezTo>
                    <a:pt x="12113" y="25748"/>
                    <a:pt x="11830" y="26102"/>
                    <a:pt x="11483" y="26102"/>
                  </a:cubicBezTo>
                  <a:cubicBezTo>
                    <a:pt x="11219" y="26102"/>
                    <a:pt x="10919" y="25898"/>
                    <a:pt x="10581" y="25472"/>
                  </a:cubicBezTo>
                  <a:cubicBezTo>
                    <a:pt x="9593" y="24892"/>
                    <a:pt x="9797" y="24688"/>
                    <a:pt x="9797" y="23716"/>
                  </a:cubicBezTo>
                  <a:lnTo>
                    <a:pt x="9797" y="21945"/>
                  </a:lnTo>
                  <a:cubicBezTo>
                    <a:pt x="9797" y="20581"/>
                    <a:pt x="9985" y="19406"/>
                    <a:pt x="10189" y="18230"/>
                  </a:cubicBezTo>
                  <a:close/>
                  <a:moveTo>
                    <a:pt x="31537" y="1"/>
                  </a:moveTo>
                  <a:cubicBezTo>
                    <a:pt x="28402" y="597"/>
                    <a:pt x="25659" y="1960"/>
                    <a:pt x="22728" y="3528"/>
                  </a:cubicBezTo>
                  <a:cubicBezTo>
                    <a:pt x="21349" y="4123"/>
                    <a:pt x="19985" y="4907"/>
                    <a:pt x="18810" y="5691"/>
                  </a:cubicBezTo>
                  <a:cubicBezTo>
                    <a:pt x="16850" y="6663"/>
                    <a:pt x="15471" y="7650"/>
                    <a:pt x="13324" y="7650"/>
                  </a:cubicBezTo>
                  <a:cubicBezTo>
                    <a:pt x="12446" y="7650"/>
                    <a:pt x="11341" y="7607"/>
                    <a:pt x="10151" y="7607"/>
                  </a:cubicBezTo>
                  <a:cubicBezTo>
                    <a:pt x="6285" y="7607"/>
                    <a:pt x="1527" y="8065"/>
                    <a:pt x="784" y="11960"/>
                  </a:cubicBezTo>
                  <a:cubicBezTo>
                    <a:pt x="0" y="16271"/>
                    <a:pt x="4311" y="17635"/>
                    <a:pt x="7838" y="18026"/>
                  </a:cubicBezTo>
                  <a:lnTo>
                    <a:pt x="7838" y="18230"/>
                  </a:lnTo>
                  <a:cubicBezTo>
                    <a:pt x="7900" y="18293"/>
                    <a:pt x="7965" y="18314"/>
                    <a:pt x="8023" y="18314"/>
                  </a:cubicBezTo>
                  <a:cubicBezTo>
                    <a:pt x="8139" y="18314"/>
                    <a:pt x="8230" y="18230"/>
                    <a:pt x="8230" y="18230"/>
                  </a:cubicBezTo>
                  <a:lnTo>
                    <a:pt x="9593" y="18230"/>
                  </a:lnTo>
                  <a:cubicBezTo>
                    <a:pt x="9405" y="20378"/>
                    <a:pt x="8809" y="23121"/>
                    <a:pt x="9405" y="25472"/>
                  </a:cubicBezTo>
                  <a:cubicBezTo>
                    <a:pt x="9561" y="26290"/>
                    <a:pt x="9997" y="26700"/>
                    <a:pt x="10695" y="26700"/>
                  </a:cubicBezTo>
                  <a:cubicBezTo>
                    <a:pt x="10839" y="26700"/>
                    <a:pt x="10994" y="26682"/>
                    <a:pt x="11161" y="26647"/>
                  </a:cubicBezTo>
                  <a:cubicBezTo>
                    <a:pt x="12148" y="26459"/>
                    <a:pt x="12728" y="26067"/>
                    <a:pt x="12728" y="25080"/>
                  </a:cubicBezTo>
                  <a:cubicBezTo>
                    <a:pt x="12728" y="22932"/>
                    <a:pt x="12148" y="20378"/>
                    <a:pt x="11756" y="18230"/>
                  </a:cubicBezTo>
                  <a:cubicBezTo>
                    <a:pt x="17822" y="18230"/>
                    <a:pt x="23904" y="19406"/>
                    <a:pt x="28998" y="22932"/>
                  </a:cubicBezTo>
                  <a:lnTo>
                    <a:pt x="29186" y="22932"/>
                  </a:lnTo>
                  <a:lnTo>
                    <a:pt x="29390" y="23121"/>
                  </a:lnTo>
                  <a:lnTo>
                    <a:pt x="29578" y="23121"/>
                  </a:lnTo>
                  <a:cubicBezTo>
                    <a:pt x="29714" y="23121"/>
                    <a:pt x="29933" y="23211"/>
                    <a:pt x="30181" y="23211"/>
                  </a:cubicBezTo>
                  <a:cubicBezTo>
                    <a:pt x="30304" y="23211"/>
                    <a:pt x="30435" y="23189"/>
                    <a:pt x="30565" y="23121"/>
                  </a:cubicBezTo>
                  <a:cubicBezTo>
                    <a:pt x="32321" y="22729"/>
                    <a:pt x="33105" y="20378"/>
                    <a:pt x="33497" y="18810"/>
                  </a:cubicBezTo>
                  <a:cubicBezTo>
                    <a:pt x="34092" y="16459"/>
                    <a:pt x="34280" y="13920"/>
                    <a:pt x="34484" y="11365"/>
                  </a:cubicBezTo>
                  <a:cubicBezTo>
                    <a:pt x="34484" y="9014"/>
                    <a:pt x="34280" y="6474"/>
                    <a:pt x="33700" y="4123"/>
                  </a:cubicBezTo>
                  <a:cubicBezTo>
                    <a:pt x="33497" y="2948"/>
                    <a:pt x="33105" y="785"/>
                    <a:pt x="31741" y="205"/>
                  </a:cubicBezTo>
                  <a:cubicBezTo>
                    <a:pt x="31929" y="205"/>
                    <a:pt x="31741" y="1"/>
                    <a:pt x="31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5349400" y="1436250"/>
              <a:ext cx="49000" cy="201150"/>
            </a:xfrm>
            <a:custGeom>
              <a:avLst/>
              <a:gdLst/>
              <a:ahLst/>
              <a:cxnLst/>
              <a:rect l="l" t="t" r="r" b="b"/>
              <a:pathLst>
                <a:path w="1960" h="8046" extrusionOk="0">
                  <a:moveTo>
                    <a:pt x="220" y="1"/>
                  </a:moveTo>
                  <a:cubicBezTo>
                    <a:pt x="94" y="1"/>
                    <a:pt x="1" y="141"/>
                    <a:pt x="1" y="274"/>
                  </a:cubicBezTo>
                  <a:cubicBezTo>
                    <a:pt x="1176" y="2625"/>
                    <a:pt x="1568" y="5180"/>
                    <a:pt x="784" y="7719"/>
                  </a:cubicBezTo>
                  <a:cubicBezTo>
                    <a:pt x="784" y="7950"/>
                    <a:pt x="921" y="8045"/>
                    <a:pt x="1033" y="8045"/>
                  </a:cubicBezTo>
                  <a:cubicBezTo>
                    <a:pt x="1111" y="8045"/>
                    <a:pt x="1176" y="8000"/>
                    <a:pt x="1176" y="7923"/>
                  </a:cubicBezTo>
                  <a:cubicBezTo>
                    <a:pt x="1960" y="5180"/>
                    <a:pt x="1568" y="2625"/>
                    <a:pt x="392" y="85"/>
                  </a:cubicBezTo>
                  <a:cubicBezTo>
                    <a:pt x="332" y="25"/>
                    <a:pt x="273" y="1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5419750" y="1388825"/>
              <a:ext cx="81325" cy="373475"/>
            </a:xfrm>
            <a:custGeom>
              <a:avLst/>
              <a:gdLst/>
              <a:ahLst/>
              <a:cxnLst/>
              <a:rect l="l" t="t" r="r" b="b"/>
              <a:pathLst>
                <a:path w="3253" h="14939" extrusionOk="0">
                  <a:moveTo>
                    <a:pt x="251" y="0"/>
                  </a:moveTo>
                  <a:cubicBezTo>
                    <a:pt x="108" y="0"/>
                    <a:pt x="1" y="171"/>
                    <a:pt x="118" y="415"/>
                  </a:cubicBezTo>
                  <a:cubicBezTo>
                    <a:pt x="2469" y="4725"/>
                    <a:pt x="2673" y="10008"/>
                    <a:pt x="713" y="14710"/>
                  </a:cubicBezTo>
                  <a:cubicBezTo>
                    <a:pt x="713" y="14827"/>
                    <a:pt x="842" y="14939"/>
                    <a:pt x="988" y="14939"/>
                  </a:cubicBezTo>
                  <a:cubicBezTo>
                    <a:pt x="1096" y="14939"/>
                    <a:pt x="1213" y="14877"/>
                    <a:pt x="1293" y="14710"/>
                  </a:cubicBezTo>
                  <a:cubicBezTo>
                    <a:pt x="3253" y="10008"/>
                    <a:pt x="2861" y="4725"/>
                    <a:pt x="510" y="211"/>
                  </a:cubicBezTo>
                  <a:cubicBezTo>
                    <a:pt x="438" y="63"/>
                    <a:pt x="338" y="0"/>
                    <a:pt x="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33"/>
          <p:cNvGrpSpPr/>
          <p:nvPr/>
        </p:nvGrpSpPr>
        <p:grpSpPr>
          <a:xfrm rot="608880" flipH="1">
            <a:off x="7014325" y="1530925"/>
            <a:ext cx="2944880" cy="2253050"/>
            <a:chOff x="4457925" y="1276525"/>
            <a:chExt cx="1043150" cy="667500"/>
          </a:xfrm>
        </p:grpSpPr>
        <p:sp>
          <p:nvSpPr>
            <p:cNvPr id="1052" name="Google Shape;1052;p33"/>
            <p:cNvSpPr/>
            <p:nvPr/>
          </p:nvSpPr>
          <p:spPr>
            <a:xfrm>
              <a:off x="4457925" y="1276525"/>
              <a:ext cx="862100" cy="667500"/>
            </a:xfrm>
            <a:custGeom>
              <a:avLst/>
              <a:gdLst/>
              <a:ahLst/>
              <a:cxnLst/>
              <a:rect l="l" t="t" r="r" b="b"/>
              <a:pathLst>
                <a:path w="34484" h="26700" extrusionOk="0">
                  <a:moveTo>
                    <a:pt x="28124" y="9009"/>
                  </a:moveTo>
                  <a:cubicBezTo>
                    <a:pt x="30250" y="9009"/>
                    <a:pt x="30310" y="13961"/>
                    <a:pt x="27662" y="13961"/>
                  </a:cubicBezTo>
                  <a:cubicBezTo>
                    <a:pt x="27524" y="13961"/>
                    <a:pt x="27379" y="13948"/>
                    <a:pt x="27227" y="13920"/>
                  </a:cubicBezTo>
                  <a:cubicBezTo>
                    <a:pt x="27227" y="12744"/>
                    <a:pt x="27431" y="11569"/>
                    <a:pt x="27619" y="10393"/>
                  </a:cubicBezTo>
                  <a:cubicBezTo>
                    <a:pt x="27619" y="10001"/>
                    <a:pt x="27822" y="9406"/>
                    <a:pt x="27822" y="9014"/>
                  </a:cubicBezTo>
                  <a:lnTo>
                    <a:pt x="28011" y="9014"/>
                  </a:lnTo>
                  <a:cubicBezTo>
                    <a:pt x="28049" y="9011"/>
                    <a:pt x="28087" y="9009"/>
                    <a:pt x="28124" y="9009"/>
                  </a:cubicBezTo>
                  <a:close/>
                  <a:moveTo>
                    <a:pt x="7838" y="8230"/>
                  </a:moveTo>
                  <a:lnTo>
                    <a:pt x="7838" y="8230"/>
                  </a:lnTo>
                  <a:cubicBezTo>
                    <a:pt x="7054" y="9014"/>
                    <a:pt x="6850" y="10973"/>
                    <a:pt x="6850" y="11960"/>
                  </a:cubicBezTo>
                  <a:cubicBezTo>
                    <a:pt x="6662" y="13920"/>
                    <a:pt x="7054" y="15879"/>
                    <a:pt x="7838" y="17838"/>
                  </a:cubicBezTo>
                  <a:cubicBezTo>
                    <a:pt x="4703" y="17446"/>
                    <a:pt x="972" y="16067"/>
                    <a:pt x="1176" y="12352"/>
                  </a:cubicBezTo>
                  <a:cubicBezTo>
                    <a:pt x="1364" y="9217"/>
                    <a:pt x="5095" y="8434"/>
                    <a:pt x="7838" y="8230"/>
                  </a:cubicBezTo>
                  <a:close/>
                  <a:moveTo>
                    <a:pt x="31145" y="597"/>
                  </a:moveTo>
                  <a:lnTo>
                    <a:pt x="31145" y="597"/>
                  </a:lnTo>
                  <a:cubicBezTo>
                    <a:pt x="28011" y="3731"/>
                    <a:pt x="27227" y="8826"/>
                    <a:pt x="26835" y="13136"/>
                  </a:cubicBezTo>
                  <a:cubicBezTo>
                    <a:pt x="26647" y="15675"/>
                    <a:pt x="26835" y="18230"/>
                    <a:pt x="27619" y="20581"/>
                  </a:cubicBezTo>
                  <a:lnTo>
                    <a:pt x="28214" y="21757"/>
                  </a:lnTo>
                  <a:cubicBezTo>
                    <a:pt x="24484" y="19594"/>
                    <a:pt x="20377" y="18418"/>
                    <a:pt x="16067" y="18026"/>
                  </a:cubicBezTo>
                  <a:cubicBezTo>
                    <a:pt x="15128" y="17882"/>
                    <a:pt x="14191" y="17844"/>
                    <a:pt x="13245" y="17844"/>
                  </a:cubicBezTo>
                  <a:cubicBezTo>
                    <a:pt x="12179" y="17844"/>
                    <a:pt x="11102" y="17893"/>
                    <a:pt x="9997" y="17893"/>
                  </a:cubicBezTo>
                  <a:cubicBezTo>
                    <a:pt x="9416" y="17893"/>
                    <a:pt x="8828" y="17879"/>
                    <a:pt x="8230" y="17838"/>
                  </a:cubicBezTo>
                  <a:cubicBezTo>
                    <a:pt x="7634" y="16271"/>
                    <a:pt x="7242" y="14703"/>
                    <a:pt x="7242" y="13136"/>
                  </a:cubicBezTo>
                  <a:cubicBezTo>
                    <a:pt x="7242" y="12352"/>
                    <a:pt x="7242" y="11569"/>
                    <a:pt x="7446" y="10785"/>
                  </a:cubicBezTo>
                  <a:cubicBezTo>
                    <a:pt x="7446" y="10581"/>
                    <a:pt x="7446" y="10189"/>
                    <a:pt x="7634" y="9797"/>
                  </a:cubicBezTo>
                  <a:cubicBezTo>
                    <a:pt x="8026" y="9217"/>
                    <a:pt x="8026" y="8826"/>
                    <a:pt x="8026" y="8230"/>
                  </a:cubicBezTo>
                  <a:cubicBezTo>
                    <a:pt x="8128" y="8332"/>
                    <a:pt x="8226" y="8383"/>
                    <a:pt x="8298" y="8383"/>
                  </a:cubicBezTo>
                  <a:cubicBezTo>
                    <a:pt x="8371" y="8383"/>
                    <a:pt x="8418" y="8332"/>
                    <a:pt x="8418" y="8230"/>
                  </a:cubicBezTo>
                  <a:lnTo>
                    <a:pt x="8418" y="8042"/>
                  </a:lnTo>
                  <a:lnTo>
                    <a:pt x="9405" y="8042"/>
                  </a:lnTo>
                  <a:cubicBezTo>
                    <a:pt x="10573" y="8042"/>
                    <a:pt x="11740" y="8185"/>
                    <a:pt x="12908" y="8185"/>
                  </a:cubicBezTo>
                  <a:cubicBezTo>
                    <a:pt x="14092" y="8185"/>
                    <a:pt x="15275" y="8038"/>
                    <a:pt x="16459" y="7446"/>
                  </a:cubicBezTo>
                  <a:cubicBezTo>
                    <a:pt x="21161" y="5095"/>
                    <a:pt x="25659" y="1568"/>
                    <a:pt x="31145" y="597"/>
                  </a:cubicBezTo>
                  <a:close/>
                  <a:moveTo>
                    <a:pt x="31537" y="597"/>
                  </a:moveTo>
                  <a:cubicBezTo>
                    <a:pt x="32917" y="988"/>
                    <a:pt x="33497" y="4907"/>
                    <a:pt x="33700" y="5879"/>
                  </a:cubicBezTo>
                  <a:cubicBezTo>
                    <a:pt x="34092" y="7838"/>
                    <a:pt x="34092" y="9609"/>
                    <a:pt x="34092" y="11365"/>
                  </a:cubicBezTo>
                  <a:cubicBezTo>
                    <a:pt x="33888" y="13324"/>
                    <a:pt x="33700" y="15095"/>
                    <a:pt x="33497" y="16851"/>
                  </a:cubicBezTo>
                  <a:cubicBezTo>
                    <a:pt x="33308" y="17635"/>
                    <a:pt x="33105" y="18622"/>
                    <a:pt x="32917" y="19202"/>
                  </a:cubicBezTo>
                  <a:lnTo>
                    <a:pt x="32321" y="20973"/>
                  </a:lnTo>
                  <a:cubicBezTo>
                    <a:pt x="32133" y="20973"/>
                    <a:pt x="32133" y="21161"/>
                    <a:pt x="31929" y="21365"/>
                  </a:cubicBezTo>
                  <a:cubicBezTo>
                    <a:pt x="31576" y="22081"/>
                    <a:pt x="31147" y="22506"/>
                    <a:pt x="30689" y="22506"/>
                  </a:cubicBezTo>
                  <a:cubicBezTo>
                    <a:pt x="30395" y="22506"/>
                    <a:pt x="30088" y="22331"/>
                    <a:pt x="29782" y="21945"/>
                  </a:cubicBezTo>
                  <a:cubicBezTo>
                    <a:pt x="28402" y="21553"/>
                    <a:pt x="28402" y="21365"/>
                    <a:pt x="28011" y="20189"/>
                  </a:cubicBezTo>
                  <a:cubicBezTo>
                    <a:pt x="27822" y="19798"/>
                    <a:pt x="27822" y="19406"/>
                    <a:pt x="27619" y="19014"/>
                  </a:cubicBezTo>
                  <a:cubicBezTo>
                    <a:pt x="27431" y="18026"/>
                    <a:pt x="27227" y="17055"/>
                    <a:pt x="27227" y="16067"/>
                  </a:cubicBezTo>
                  <a:lnTo>
                    <a:pt x="27227" y="14500"/>
                  </a:lnTo>
                  <a:cubicBezTo>
                    <a:pt x="27331" y="14511"/>
                    <a:pt x="27432" y="14517"/>
                    <a:pt x="27530" y="14517"/>
                  </a:cubicBezTo>
                  <a:cubicBezTo>
                    <a:pt x="30715" y="14517"/>
                    <a:pt x="30867" y="8618"/>
                    <a:pt x="28136" y="8618"/>
                  </a:cubicBezTo>
                  <a:cubicBezTo>
                    <a:pt x="28094" y="8618"/>
                    <a:pt x="28053" y="8619"/>
                    <a:pt x="28011" y="8622"/>
                  </a:cubicBezTo>
                  <a:cubicBezTo>
                    <a:pt x="28606" y="5691"/>
                    <a:pt x="29390" y="2744"/>
                    <a:pt x="31537" y="785"/>
                  </a:cubicBezTo>
                  <a:lnTo>
                    <a:pt x="31537" y="597"/>
                  </a:lnTo>
                  <a:close/>
                  <a:moveTo>
                    <a:pt x="11364" y="18230"/>
                  </a:moveTo>
                  <a:lnTo>
                    <a:pt x="11364" y="18418"/>
                  </a:lnTo>
                  <a:cubicBezTo>
                    <a:pt x="11552" y="19798"/>
                    <a:pt x="11756" y="21365"/>
                    <a:pt x="11944" y="22729"/>
                  </a:cubicBezTo>
                  <a:cubicBezTo>
                    <a:pt x="12148" y="23324"/>
                    <a:pt x="12148" y="23904"/>
                    <a:pt x="12148" y="24296"/>
                  </a:cubicBezTo>
                  <a:cubicBezTo>
                    <a:pt x="12336" y="24500"/>
                    <a:pt x="12336" y="24892"/>
                    <a:pt x="12336" y="25080"/>
                  </a:cubicBezTo>
                  <a:cubicBezTo>
                    <a:pt x="12113" y="25748"/>
                    <a:pt x="11830" y="26102"/>
                    <a:pt x="11483" y="26102"/>
                  </a:cubicBezTo>
                  <a:cubicBezTo>
                    <a:pt x="11219" y="26102"/>
                    <a:pt x="10919" y="25898"/>
                    <a:pt x="10581" y="25472"/>
                  </a:cubicBezTo>
                  <a:cubicBezTo>
                    <a:pt x="9593" y="24892"/>
                    <a:pt x="9797" y="24688"/>
                    <a:pt x="9797" y="23716"/>
                  </a:cubicBezTo>
                  <a:lnTo>
                    <a:pt x="9797" y="21945"/>
                  </a:lnTo>
                  <a:cubicBezTo>
                    <a:pt x="9797" y="20581"/>
                    <a:pt x="9985" y="19406"/>
                    <a:pt x="10189" y="18230"/>
                  </a:cubicBezTo>
                  <a:close/>
                  <a:moveTo>
                    <a:pt x="31537" y="1"/>
                  </a:moveTo>
                  <a:cubicBezTo>
                    <a:pt x="28402" y="597"/>
                    <a:pt x="25659" y="1960"/>
                    <a:pt x="22728" y="3528"/>
                  </a:cubicBezTo>
                  <a:cubicBezTo>
                    <a:pt x="21349" y="4123"/>
                    <a:pt x="19985" y="4907"/>
                    <a:pt x="18810" y="5691"/>
                  </a:cubicBezTo>
                  <a:cubicBezTo>
                    <a:pt x="16850" y="6663"/>
                    <a:pt x="15471" y="7650"/>
                    <a:pt x="13324" y="7650"/>
                  </a:cubicBezTo>
                  <a:cubicBezTo>
                    <a:pt x="12446" y="7650"/>
                    <a:pt x="11341" y="7607"/>
                    <a:pt x="10151" y="7607"/>
                  </a:cubicBezTo>
                  <a:cubicBezTo>
                    <a:pt x="6285" y="7607"/>
                    <a:pt x="1527" y="8065"/>
                    <a:pt x="784" y="11960"/>
                  </a:cubicBezTo>
                  <a:cubicBezTo>
                    <a:pt x="0" y="16271"/>
                    <a:pt x="4311" y="17635"/>
                    <a:pt x="7838" y="18026"/>
                  </a:cubicBezTo>
                  <a:lnTo>
                    <a:pt x="7838" y="18230"/>
                  </a:lnTo>
                  <a:cubicBezTo>
                    <a:pt x="7900" y="18293"/>
                    <a:pt x="7965" y="18314"/>
                    <a:pt x="8023" y="18314"/>
                  </a:cubicBezTo>
                  <a:cubicBezTo>
                    <a:pt x="8139" y="18314"/>
                    <a:pt x="8230" y="18230"/>
                    <a:pt x="8230" y="18230"/>
                  </a:cubicBezTo>
                  <a:lnTo>
                    <a:pt x="9593" y="18230"/>
                  </a:lnTo>
                  <a:cubicBezTo>
                    <a:pt x="9405" y="20378"/>
                    <a:pt x="8809" y="23121"/>
                    <a:pt x="9405" y="25472"/>
                  </a:cubicBezTo>
                  <a:cubicBezTo>
                    <a:pt x="9561" y="26290"/>
                    <a:pt x="9997" y="26700"/>
                    <a:pt x="10695" y="26700"/>
                  </a:cubicBezTo>
                  <a:cubicBezTo>
                    <a:pt x="10839" y="26700"/>
                    <a:pt x="10994" y="26682"/>
                    <a:pt x="11161" y="26647"/>
                  </a:cubicBezTo>
                  <a:cubicBezTo>
                    <a:pt x="12148" y="26459"/>
                    <a:pt x="12728" y="26067"/>
                    <a:pt x="12728" y="25080"/>
                  </a:cubicBezTo>
                  <a:cubicBezTo>
                    <a:pt x="12728" y="22932"/>
                    <a:pt x="12148" y="20378"/>
                    <a:pt x="11756" y="18230"/>
                  </a:cubicBezTo>
                  <a:cubicBezTo>
                    <a:pt x="17822" y="18230"/>
                    <a:pt x="23904" y="19406"/>
                    <a:pt x="28998" y="22932"/>
                  </a:cubicBezTo>
                  <a:lnTo>
                    <a:pt x="29186" y="22932"/>
                  </a:lnTo>
                  <a:lnTo>
                    <a:pt x="29390" y="23121"/>
                  </a:lnTo>
                  <a:lnTo>
                    <a:pt x="29578" y="23121"/>
                  </a:lnTo>
                  <a:cubicBezTo>
                    <a:pt x="29714" y="23121"/>
                    <a:pt x="29933" y="23211"/>
                    <a:pt x="30181" y="23211"/>
                  </a:cubicBezTo>
                  <a:cubicBezTo>
                    <a:pt x="30304" y="23211"/>
                    <a:pt x="30435" y="23189"/>
                    <a:pt x="30565" y="23121"/>
                  </a:cubicBezTo>
                  <a:cubicBezTo>
                    <a:pt x="32321" y="22729"/>
                    <a:pt x="33105" y="20378"/>
                    <a:pt x="33497" y="18810"/>
                  </a:cubicBezTo>
                  <a:cubicBezTo>
                    <a:pt x="34092" y="16459"/>
                    <a:pt x="34280" y="13920"/>
                    <a:pt x="34484" y="11365"/>
                  </a:cubicBezTo>
                  <a:cubicBezTo>
                    <a:pt x="34484" y="9014"/>
                    <a:pt x="34280" y="6474"/>
                    <a:pt x="33700" y="4123"/>
                  </a:cubicBezTo>
                  <a:cubicBezTo>
                    <a:pt x="33497" y="2948"/>
                    <a:pt x="33105" y="785"/>
                    <a:pt x="31741" y="205"/>
                  </a:cubicBezTo>
                  <a:cubicBezTo>
                    <a:pt x="31929" y="205"/>
                    <a:pt x="31741" y="1"/>
                    <a:pt x="315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5349400" y="1436250"/>
              <a:ext cx="49000" cy="201150"/>
            </a:xfrm>
            <a:custGeom>
              <a:avLst/>
              <a:gdLst/>
              <a:ahLst/>
              <a:cxnLst/>
              <a:rect l="l" t="t" r="r" b="b"/>
              <a:pathLst>
                <a:path w="1960" h="8046" extrusionOk="0">
                  <a:moveTo>
                    <a:pt x="220" y="1"/>
                  </a:moveTo>
                  <a:cubicBezTo>
                    <a:pt x="94" y="1"/>
                    <a:pt x="1" y="141"/>
                    <a:pt x="1" y="274"/>
                  </a:cubicBezTo>
                  <a:cubicBezTo>
                    <a:pt x="1176" y="2625"/>
                    <a:pt x="1568" y="5180"/>
                    <a:pt x="784" y="7719"/>
                  </a:cubicBezTo>
                  <a:cubicBezTo>
                    <a:pt x="784" y="7950"/>
                    <a:pt x="921" y="8045"/>
                    <a:pt x="1033" y="8045"/>
                  </a:cubicBezTo>
                  <a:cubicBezTo>
                    <a:pt x="1111" y="8045"/>
                    <a:pt x="1176" y="8000"/>
                    <a:pt x="1176" y="7923"/>
                  </a:cubicBezTo>
                  <a:cubicBezTo>
                    <a:pt x="1960" y="5180"/>
                    <a:pt x="1568" y="2625"/>
                    <a:pt x="392" y="85"/>
                  </a:cubicBezTo>
                  <a:cubicBezTo>
                    <a:pt x="332" y="25"/>
                    <a:pt x="273" y="1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5419750" y="1388825"/>
              <a:ext cx="81325" cy="373475"/>
            </a:xfrm>
            <a:custGeom>
              <a:avLst/>
              <a:gdLst/>
              <a:ahLst/>
              <a:cxnLst/>
              <a:rect l="l" t="t" r="r" b="b"/>
              <a:pathLst>
                <a:path w="3253" h="14939" extrusionOk="0">
                  <a:moveTo>
                    <a:pt x="251" y="0"/>
                  </a:moveTo>
                  <a:cubicBezTo>
                    <a:pt x="108" y="0"/>
                    <a:pt x="1" y="171"/>
                    <a:pt x="118" y="415"/>
                  </a:cubicBezTo>
                  <a:cubicBezTo>
                    <a:pt x="2469" y="4725"/>
                    <a:pt x="2673" y="10008"/>
                    <a:pt x="713" y="14710"/>
                  </a:cubicBezTo>
                  <a:cubicBezTo>
                    <a:pt x="713" y="14827"/>
                    <a:pt x="842" y="14939"/>
                    <a:pt x="988" y="14939"/>
                  </a:cubicBezTo>
                  <a:cubicBezTo>
                    <a:pt x="1096" y="14939"/>
                    <a:pt x="1213" y="14877"/>
                    <a:pt x="1293" y="14710"/>
                  </a:cubicBezTo>
                  <a:cubicBezTo>
                    <a:pt x="3253" y="10008"/>
                    <a:pt x="2861" y="4725"/>
                    <a:pt x="510" y="211"/>
                  </a:cubicBezTo>
                  <a:cubicBezTo>
                    <a:pt x="438" y="63"/>
                    <a:pt x="338" y="0"/>
                    <a:pt x="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6"/>
          <p:cNvSpPr/>
          <p:nvPr/>
        </p:nvSpPr>
        <p:spPr>
          <a:xfrm>
            <a:off x="3200537" y="535563"/>
            <a:ext cx="2733637" cy="705768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3771"/>
              </a:solidFill>
            </a:endParaRPr>
          </a:p>
        </p:txBody>
      </p:sp>
      <p:sp>
        <p:nvSpPr>
          <p:cNvPr id="1099" name="Google Shape;1099;p36"/>
          <p:cNvSpPr txBox="1">
            <a:spLocks noGrp="1"/>
          </p:cNvSpPr>
          <p:nvPr>
            <p:ph type="title"/>
          </p:nvPr>
        </p:nvSpPr>
        <p:spPr>
          <a:xfrm>
            <a:off x="2331300" y="540000"/>
            <a:ext cx="44721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化繁為簡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0C95529-62D7-46EB-9EB1-F03EE4093DC7}"/>
              </a:ext>
            </a:extLst>
          </p:cNvPr>
          <p:cNvGrpSpPr/>
          <p:nvPr/>
        </p:nvGrpSpPr>
        <p:grpSpPr>
          <a:xfrm>
            <a:off x="4276366" y="2660698"/>
            <a:ext cx="847867" cy="528430"/>
            <a:chOff x="4276366" y="2660698"/>
            <a:chExt cx="847867" cy="528430"/>
          </a:xfrm>
        </p:grpSpPr>
        <p:sp>
          <p:nvSpPr>
            <p:cNvPr id="1097" name="Google Shape;1097;p36"/>
            <p:cNvSpPr/>
            <p:nvPr/>
          </p:nvSpPr>
          <p:spPr>
            <a:xfrm>
              <a:off x="4300339" y="2764780"/>
              <a:ext cx="748031" cy="320266"/>
            </a:xfrm>
            <a:custGeom>
              <a:avLst/>
              <a:gdLst/>
              <a:ahLst/>
              <a:cxnLst/>
              <a:rect l="l" t="t" r="r" b="b"/>
              <a:pathLst>
                <a:path w="82894" h="58064" extrusionOk="0">
                  <a:moveTo>
                    <a:pt x="42354" y="0"/>
                  </a:moveTo>
                  <a:cubicBezTo>
                    <a:pt x="19854" y="0"/>
                    <a:pt x="1" y="8431"/>
                    <a:pt x="1" y="28946"/>
                  </a:cubicBezTo>
                  <a:cubicBezTo>
                    <a:pt x="1" y="45000"/>
                    <a:pt x="7280" y="58063"/>
                    <a:pt x="40699" y="58063"/>
                  </a:cubicBezTo>
                  <a:cubicBezTo>
                    <a:pt x="63199" y="58063"/>
                    <a:pt x="82893" y="54265"/>
                    <a:pt x="81398" y="28946"/>
                  </a:cubicBezTo>
                  <a:cubicBezTo>
                    <a:pt x="80577" y="13063"/>
                    <a:pt x="69486" y="0"/>
                    <a:pt x="42354" y="0"/>
                  </a:cubicBezTo>
                  <a:close/>
                </a:path>
              </a:pathLst>
            </a:custGeom>
            <a:solidFill>
              <a:srgbClr val="B33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 rot="11783542">
              <a:off x="4276366" y="2660698"/>
              <a:ext cx="847867" cy="528430"/>
            </a:xfrm>
            <a:custGeom>
              <a:avLst/>
              <a:gdLst/>
              <a:ahLst/>
              <a:cxnLst/>
              <a:rect l="l" t="t" r="r" b="b"/>
              <a:pathLst>
                <a:path w="19782" h="15675" extrusionOk="0">
                  <a:moveTo>
                    <a:pt x="15682" y="1034"/>
                  </a:moveTo>
                  <a:cubicBezTo>
                    <a:pt x="15888" y="1034"/>
                    <a:pt x="16081" y="1128"/>
                    <a:pt x="16255" y="1364"/>
                  </a:cubicBezTo>
                  <a:cubicBezTo>
                    <a:pt x="17039" y="2147"/>
                    <a:pt x="17243" y="3919"/>
                    <a:pt x="17634" y="4890"/>
                  </a:cubicBezTo>
                  <a:cubicBezTo>
                    <a:pt x="18026" y="5878"/>
                    <a:pt x="18810" y="7054"/>
                    <a:pt x="18998" y="8025"/>
                  </a:cubicBezTo>
                  <a:cubicBezTo>
                    <a:pt x="18998" y="8621"/>
                    <a:pt x="19202" y="8809"/>
                    <a:pt x="18998" y="9013"/>
                  </a:cubicBezTo>
                  <a:cubicBezTo>
                    <a:pt x="17431" y="6662"/>
                    <a:pt x="15863" y="4311"/>
                    <a:pt x="14108" y="1959"/>
                  </a:cubicBezTo>
                  <a:cubicBezTo>
                    <a:pt x="14656" y="1543"/>
                    <a:pt x="15204" y="1034"/>
                    <a:pt x="15682" y="1034"/>
                  </a:cubicBezTo>
                  <a:close/>
                  <a:moveTo>
                    <a:pt x="13716" y="2351"/>
                  </a:moveTo>
                  <a:cubicBezTo>
                    <a:pt x="15471" y="4499"/>
                    <a:pt x="17039" y="6850"/>
                    <a:pt x="18606" y="9201"/>
                  </a:cubicBezTo>
                  <a:lnTo>
                    <a:pt x="18606" y="9405"/>
                  </a:lnTo>
                  <a:cubicBezTo>
                    <a:pt x="18026" y="9593"/>
                    <a:pt x="17431" y="9593"/>
                    <a:pt x="16851" y="9593"/>
                  </a:cubicBezTo>
                  <a:cubicBezTo>
                    <a:pt x="16647" y="9593"/>
                    <a:pt x="16459" y="9797"/>
                    <a:pt x="16067" y="9797"/>
                  </a:cubicBezTo>
                  <a:cubicBezTo>
                    <a:pt x="14891" y="7633"/>
                    <a:pt x="13512" y="5486"/>
                    <a:pt x="12148" y="3323"/>
                  </a:cubicBezTo>
                  <a:cubicBezTo>
                    <a:pt x="12728" y="3135"/>
                    <a:pt x="13324" y="2743"/>
                    <a:pt x="13716" y="2351"/>
                  </a:cubicBezTo>
                  <a:close/>
                  <a:moveTo>
                    <a:pt x="11757" y="3715"/>
                  </a:moveTo>
                  <a:cubicBezTo>
                    <a:pt x="13120" y="5674"/>
                    <a:pt x="14500" y="7837"/>
                    <a:pt x="15675" y="9797"/>
                  </a:cubicBezTo>
                  <a:cubicBezTo>
                    <a:pt x="15079" y="9985"/>
                    <a:pt x="14500" y="10188"/>
                    <a:pt x="13904" y="10188"/>
                  </a:cubicBezTo>
                  <a:cubicBezTo>
                    <a:pt x="12728" y="8417"/>
                    <a:pt x="11553" y="6458"/>
                    <a:pt x="10377" y="4702"/>
                  </a:cubicBezTo>
                  <a:cubicBezTo>
                    <a:pt x="10973" y="4311"/>
                    <a:pt x="11365" y="3919"/>
                    <a:pt x="11757" y="3715"/>
                  </a:cubicBezTo>
                  <a:close/>
                  <a:moveTo>
                    <a:pt x="9985" y="4890"/>
                  </a:moveTo>
                  <a:cubicBezTo>
                    <a:pt x="11161" y="6662"/>
                    <a:pt x="12336" y="8417"/>
                    <a:pt x="13512" y="10376"/>
                  </a:cubicBezTo>
                  <a:cubicBezTo>
                    <a:pt x="12932" y="10376"/>
                    <a:pt x="12540" y="10580"/>
                    <a:pt x="11945" y="10580"/>
                  </a:cubicBezTo>
                  <a:cubicBezTo>
                    <a:pt x="10973" y="8809"/>
                    <a:pt x="9985" y="7242"/>
                    <a:pt x="8810" y="5674"/>
                  </a:cubicBezTo>
                  <a:cubicBezTo>
                    <a:pt x="9202" y="5486"/>
                    <a:pt x="9593" y="5094"/>
                    <a:pt x="9985" y="4890"/>
                  </a:cubicBezTo>
                  <a:close/>
                  <a:moveTo>
                    <a:pt x="5675" y="2351"/>
                  </a:moveTo>
                  <a:cubicBezTo>
                    <a:pt x="6067" y="2351"/>
                    <a:pt x="7054" y="5282"/>
                    <a:pt x="7242" y="5674"/>
                  </a:cubicBezTo>
                  <a:lnTo>
                    <a:pt x="7446" y="5674"/>
                  </a:lnTo>
                  <a:cubicBezTo>
                    <a:pt x="7446" y="5878"/>
                    <a:pt x="7446" y="6270"/>
                    <a:pt x="7634" y="6458"/>
                  </a:cubicBezTo>
                  <a:cubicBezTo>
                    <a:pt x="7694" y="6518"/>
                    <a:pt x="7753" y="6543"/>
                    <a:pt x="7806" y="6543"/>
                  </a:cubicBezTo>
                  <a:cubicBezTo>
                    <a:pt x="7933" y="6543"/>
                    <a:pt x="8026" y="6402"/>
                    <a:pt x="8026" y="6270"/>
                  </a:cubicBezTo>
                  <a:lnTo>
                    <a:pt x="8418" y="5878"/>
                  </a:lnTo>
                  <a:cubicBezTo>
                    <a:pt x="9593" y="7445"/>
                    <a:pt x="10581" y="9013"/>
                    <a:pt x="11553" y="10580"/>
                  </a:cubicBezTo>
                  <a:cubicBezTo>
                    <a:pt x="10973" y="10768"/>
                    <a:pt x="10581" y="10768"/>
                    <a:pt x="9985" y="10972"/>
                  </a:cubicBezTo>
                  <a:cubicBezTo>
                    <a:pt x="8418" y="8417"/>
                    <a:pt x="6662" y="5878"/>
                    <a:pt x="5095" y="3323"/>
                  </a:cubicBezTo>
                  <a:lnTo>
                    <a:pt x="4891" y="3323"/>
                  </a:lnTo>
                  <a:cubicBezTo>
                    <a:pt x="5283" y="2743"/>
                    <a:pt x="5487" y="2351"/>
                    <a:pt x="5675" y="2351"/>
                  </a:cubicBezTo>
                  <a:close/>
                  <a:moveTo>
                    <a:pt x="1176" y="9797"/>
                  </a:moveTo>
                  <a:cubicBezTo>
                    <a:pt x="1568" y="10580"/>
                    <a:pt x="2148" y="11364"/>
                    <a:pt x="2744" y="11944"/>
                  </a:cubicBezTo>
                  <a:cubicBezTo>
                    <a:pt x="1756" y="11756"/>
                    <a:pt x="785" y="11160"/>
                    <a:pt x="785" y="10580"/>
                  </a:cubicBezTo>
                  <a:cubicBezTo>
                    <a:pt x="785" y="10376"/>
                    <a:pt x="973" y="9985"/>
                    <a:pt x="1176" y="9797"/>
                  </a:cubicBezTo>
                  <a:close/>
                  <a:moveTo>
                    <a:pt x="2148" y="8229"/>
                  </a:moveTo>
                  <a:cubicBezTo>
                    <a:pt x="2932" y="9797"/>
                    <a:pt x="3716" y="11160"/>
                    <a:pt x="4499" y="12728"/>
                  </a:cubicBezTo>
                  <a:cubicBezTo>
                    <a:pt x="4107" y="12540"/>
                    <a:pt x="3919" y="12540"/>
                    <a:pt x="3528" y="12336"/>
                  </a:cubicBezTo>
                  <a:cubicBezTo>
                    <a:pt x="2744" y="11364"/>
                    <a:pt x="2148" y="10376"/>
                    <a:pt x="1364" y="9405"/>
                  </a:cubicBezTo>
                  <a:cubicBezTo>
                    <a:pt x="1568" y="9013"/>
                    <a:pt x="1960" y="8621"/>
                    <a:pt x="2148" y="8229"/>
                  </a:cubicBezTo>
                  <a:close/>
                  <a:moveTo>
                    <a:pt x="3136" y="6458"/>
                  </a:moveTo>
                  <a:cubicBezTo>
                    <a:pt x="4107" y="9013"/>
                    <a:pt x="5487" y="11552"/>
                    <a:pt x="6850" y="13715"/>
                  </a:cubicBezTo>
                  <a:cubicBezTo>
                    <a:pt x="6271" y="13511"/>
                    <a:pt x="5487" y="13119"/>
                    <a:pt x="4891" y="12931"/>
                  </a:cubicBezTo>
                  <a:lnTo>
                    <a:pt x="4891" y="12540"/>
                  </a:lnTo>
                  <a:cubicBezTo>
                    <a:pt x="4107" y="10972"/>
                    <a:pt x="3136" y="9405"/>
                    <a:pt x="2540" y="7837"/>
                  </a:cubicBezTo>
                  <a:lnTo>
                    <a:pt x="2352" y="7837"/>
                  </a:lnTo>
                  <a:cubicBezTo>
                    <a:pt x="2352" y="7633"/>
                    <a:pt x="2352" y="7633"/>
                    <a:pt x="2540" y="7633"/>
                  </a:cubicBezTo>
                  <a:lnTo>
                    <a:pt x="3136" y="6458"/>
                  </a:lnTo>
                  <a:close/>
                  <a:moveTo>
                    <a:pt x="4703" y="3715"/>
                  </a:moveTo>
                  <a:cubicBezTo>
                    <a:pt x="6271" y="6066"/>
                    <a:pt x="8026" y="8621"/>
                    <a:pt x="9593" y="10972"/>
                  </a:cubicBezTo>
                  <a:cubicBezTo>
                    <a:pt x="9405" y="11160"/>
                    <a:pt x="9405" y="11160"/>
                    <a:pt x="9405" y="11364"/>
                  </a:cubicBezTo>
                  <a:cubicBezTo>
                    <a:pt x="9593" y="11944"/>
                    <a:pt x="10189" y="14107"/>
                    <a:pt x="9797" y="14687"/>
                  </a:cubicBezTo>
                  <a:cubicBezTo>
                    <a:pt x="7838" y="11364"/>
                    <a:pt x="6067" y="8025"/>
                    <a:pt x="4107" y="4702"/>
                  </a:cubicBezTo>
                  <a:cubicBezTo>
                    <a:pt x="4311" y="4499"/>
                    <a:pt x="4499" y="4107"/>
                    <a:pt x="4703" y="3715"/>
                  </a:cubicBezTo>
                  <a:close/>
                  <a:moveTo>
                    <a:pt x="3919" y="5094"/>
                  </a:moveTo>
                  <a:cubicBezTo>
                    <a:pt x="5675" y="8417"/>
                    <a:pt x="7634" y="11756"/>
                    <a:pt x="9405" y="14891"/>
                  </a:cubicBezTo>
                  <a:cubicBezTo>
                    <a:pt x="9014" y="14891"/>
                    <a:pt x="8230" y="14499"/>
                    <a:pt x="7634" y="14107"/>
                  </a:cubicBezTo>
                  <a:cubicBezTo>
                    <a:pt x="6067" y="11552"/>
                    <a:pt x="4499" y="9013"/>
                    <a:pt x="3528" y="6270"/>
                  </a:cubicBezTo>
                  <a:cubicBezTo>
                    <a:pt x="3324" y="6270"/>
                    <a:pt x="3324" y="6066"/>
                    <a:pt x="3324" y="6066"/>
                  </a:cubicBezTo>
                  <a:cubicBezTo>
                    <a:pt x="3528" y="5878"/>
                    <a:pt x="3716" y="5486"/>
                    <a:pt x="3919" y="5094"/>
                  </a:cubicBezTo>
                  <a:close/>
                  <a:moveTo>
                    <a:pt x="16067" y="0"/>
                  </a:moveTo>
                  <a:cubicBezTo>
                    <a:pt x="14688" y="1176"/>
                    <a:pt x="13324" y="2147"/>
                    <a:pt x="11945" y="3135"/>
                  </a:cubicBezTo>
                  <a:cubicBezTo>
                    <a:pt x="11757" y="3135"/>
                    <a:pt x="11757" y="3135"/>
                    <a:pt x="11553" y="3323"/>
                  </a:cubicBezTo>
                  <a:cubicBezTo>
                    <a:pt x="10581" y="3919"/>
                    <a:pt x="9593" y="4702"/>
                    <a:pt x="8622" y="5282"/>
                  </a:cubicBezTo>
                  <a:cubicBezTo>
                    <a:pt x="8418" y="5282"/>
                    <a:pt x="8230" y="5486"/>
                    <a:pt x="8230" y="5674"/>
                  </a:cubicBezTo>
                  <a:cubicBezTo>
                    <a:pt x="8026" y="5674"/>
                    <a:pt x="8026" y="5674"/>
                    <a:pt x="7838" y="5878"/>
                  </a:cubicBezTo>
                  <a:lnTo>
                    <a:pt x="7838" y="5486"/>
                  </a:lnTo>
                  <a:cubicBezTo>
                    <a:pt x="7838" y="5282"/>
                    <a:pt x="7634" y="5282"/>
                    <a:pt x="7634" y="5282"/>
                  </a:cubicBezTo>
                  <a:cubicBezTo>
                    <a:pt x="7054" y="3919"/>
                    <a:pt x="6459" y="2743"/>
                    <a:pt x="5879" y="1568"/>
                  </a:cubicBezTo>
                  <a:cubicBezTo>
                    <a:pt x="5879" y="1466"/>
                    <a:pt x="5828" y="1415"/>
                    <a:pt x="5753" y="1415"/>
                  </a:cubicBezTo>
                  <a:cubicBezTo>
                    <a:pt x="5679" y="1415"/>
                    <a:pt x="5581" y="1466"/>
                    <a:pt x="5487" y="1568"/>
                  </a:cubicBezTo>
                  <a:lnTo>
                    <a:pt x="3716" y="4499"/>
                  </a:lnTo>
                  <a:lnTo>
                    <a:pt x="3716" y="4702"/>
                  </a:lnTo>
                  <a:cubicBezTo>
                    <a:pt x="2540" y="6850"/>
                    <a:pt x="1176" y="8809"/>
                    <a:pt x="1" y="10972"/>
                  </a:cubicBezTo>
                  <a:lnTo>
                    <a:pt x="1" y="11160"/>
                  </a:lnTo>
                  <a:lnTo>
                    <a:pt x="3136" y="12540"/>
                  </a:lnTo>
                  <a:lnTo>
                    <a:pt x="3136" y="12728"/>
                  </a:lnTo>
                  <a:lnTo>
                    <a:pt x="3528" y="12728"/>
                  </a:lnTo>
                  <a:lnTo>
                    <a:pt x="9985" y="15674"/>
                  </a:lnTo>
                  <a:lnTo>
                    <a:pt x="10189" y="15471"/>
                  </a:lnTo>
                  <a:cubicBezTo>
                    <a:pt x="10377" y="14499"/>
                    <a:pt x="10377" y="13511"/>
                    <a:pt x="10189" y="12728"/>
                  </a:cubicBezTo>
                  <a:cubicBezTo>
                    <a:pt x="9985" y="12148"/>
                    <a:pt x="9797" y="11756"/>
                    <a:pt x="10377" y="11364"/>
                  </a:cubicBezTo>
                  <a:cubicBezTo>
                    <a:pt x="10581" y="11160"/>
                    <a:pt x="11945" y="10972"/>
                    <a:pt x="12336" y="10972"/>
                  </a:cubicBezTo>
                  <a:cubicBezTo>
                    <a:pt x="12728" y="10768"/>
                    <a:pt x="13324" y="10768"/>
                    <a:pt x="13716" y="10768"/>
                  </a:cubicBezTo>
                  <a:cubicBezTo>
                    <a:pt x="13716" y="10828"/>
                    <a:pt x="13750" y="10853"/>
                    <a:pt x="13798" y="10853"/>
                  </a:cubicBezTo>
                  <a:cubicBezTo>
                    <a:pt x="13913" y="10853"/>
                    <a:pt x="14108" y="10713"/>
                    <a:pt x="14108" y="10580"/>
                  </a:cubicBezTo>
                  <a:cubicBezTo>
                    <a:pt x="15863" y="10188"/>
                    <a:pt x="17822" y="9985"/>
                    <a:pt x="19594" y="9593"/>
                  </a:cubicBezTo>
                  <a:cubicBezTo>
                    <a:pt x="19782" y="9593"/>
                    <a:pt x="19782" y="9405"/>
                    <a:pt x="19782" y="9201"/>
                  </a:cubicBezTo>
                  <a:lnTo>
                    <a:pt x="16255" y="188"/>
                  </a:lnTo>
                  <a:lnTo>
                    <a:pt x="160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3694D706-D62C-47D4-9423-EA1C40B7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" y="1921441"/>
            <a:ext cx="3723093" cy="2047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42C67F3-4084-4A07-B13D-063BBC90AF8E}"/>
              </a:ext>
            </a:extLst>
          </p:cNvPr>
          <p:cNvSpPr txBox="1"/>
          <p:nvPr/>
        </p:nvSpPr>
        <p:spPr>
          <a:xfrm>
            <a:off x="1346278" y="4279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/>
            </a:lvl1pPr>
          </a:lstStyle>
          <a:p>
            <a:r>
              <a:rPr lang="zh-TW" altLang="en-US" dirty="0"/>
              <a:t>廠商原先系統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F41C7B-FBAA-4EBF-8E59-FDFD2EDC055A}"/>
              </a:ext>
            </a:extLst>
          </p:cNvPr>
          <p:cNvSpPr txBox="1"/>
          <p:nvPr/>
        </p:nvSpPr>
        <p:spPr>
          <a:xfrm>
            <a:off x="6458894" y="427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/>
              <a:t>改良後系統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E77254-6CEB-4035-9584-A844800E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72" y="1905444"/>
            <a:ext cx="3531504" cy="2079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23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6"/>
          <p:cNvSpPr/>
          <p:nvPr/>
        </p:nvSpPr>
        <p:spPr>
          <a:xfrm>
            <a:off x="3200537" y="535563"/>
            <a:ext cx="2733637" cy="705768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3771"/>
              </a:solidFill>
            </a:endParaRPr>
          </a:p>
        </p:txBody>
      </p:sp>
      <p:sp>
        <p:nvSpPr>
          <p:cNvPr id="1099" name="Google Shape;109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串聯上下游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F41C7B-FBAA-4EBF-8E59-FDFD2EDC055A}"/>
              </a:ext>
            </a:extLst>
          </p:cNvPr>
          <p:cNvSpPr txBox="1"/>
          <p:nvPr/>
        </p:nvSpPr>
        <p:spPr>
          <a:xfrm>
            <a:off x="6723205" y="27745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高曼管理者</a:t>
            </a:r>
          </a:p>
        </p:txBody>
      </p:sp>
      <p:grpSp>
        <p:nvGrpSpPr>
          <p:cNvPr id="12" name="Google Shape;1121;p37">
            <a:extLst>
              <a:ext uri="{FF2B5EF4-FFF2-40B4-BE49-F238E27FC236}">
                <a16:creationId xmlns:a16="http://schemas.microsoft.com/office/drawing/2014/main" id="{8903BB22-2087-42FF-8790-D8C550053E77}"/>
              </a:ext>
            </a:extLst>
          </p:cNvPr>
          <p:cNvGrpSpPr/>
          <p:nvPr/>
        </p:nvGrpSpPr>
        <p:grpSpPr>
          <a:xfrm rot="4094149">
            <a:off x="5297615" y="3441770"/>
            <a:ext cx="760682" cy="1137888"/>
            <a:chOff x="4150150" y="3800225"/>
            <a:chExt cx="410525" cy="635400"/>
          </a:xfrm>
        </p:grpSpPr>
        <p:sp>
          <p:nvSpPr>
            <p:cNvPr id="13" name="Google Shape;1122;p37">
              <a:extLst>
                <a:ext uri="{FF2B5EF4-FFF2-40B4-BE49-F238E27FC236}">
                  <a16:creationId xmlns:a16="http://schemas.microsoft.com/office/drawing/2014/main" id="{B83621B5-D455-4981-A967-A21CB6029280}"/>
                </a:ext>
              </a:extLst>
            </p:cNvPr>
            <p:cNvSpPr/>
            <p:nvPr/>
          </p:nvSpPr>
          <p:spPr>
            <a:xfrm>
              <a:off x="4150150" y="3808400"/>
              <a:ext cx="387150" cy="627225"/>
            </a:xfrm>
            <a:custGeom>
              <a:avLst/>
              <a:gdLst/>
              <a:ahLst/>
              <a:cxnLst/>
              <a:rect l="l" t="t" r="r" b="b"/>
              <a:pathLst>
                <a:path w="15486" h="25089" extrusionOk="0">
                  <a:moveTo>
                    <a:pt x="14579" y="0"/>
                  </a:moveTo>
                  <a:cubicBezTo>
                    <a:pt x="14397" y="0"/>
                    <a:pt x="14228" y="104"/>
                    <a:pt x="14138" y="368"/>
                  </a:cubicBezTo>
                  <a:cubicBezTo>
                    <a:pt x="10714" y="6644"/>
                    <a:pt x="7861" y="13195"/>
                    <a:pt x="3867" y="19198"/>
                  </a:cubicBezTo>
                  <a:cubicBezTo>
                    <a:pt x="2726" y="20910"/>
                    <a:pt x="1584" y="22325"/>
                    <a:pt x="443" y="23763"/>
                  </a:cubicBezTo>
                  <a:cubicBezTo>
                    <a:pt x="0" y="24419"/>
                    <a:pt x="423" y="25088"/>
                    <a:pt x="902" y="25088"/>
                  </a:cubicBezTo>
                  <a:cubicBezTo>
                    <a:pt x="1040" y="25088"/>
                    <a:pt x="1183" y="25032"/>
                    <a:pt x="1310" y="24905"/>
                  </a:cubicBezTo>
                  <a:cubicBezTo>
                    <a:pt x="5875" y="19198"/>
                    <a:pt x="9002" y="12625"/>
                    <a:pt x="12426" y="6348"/>
                  </a:cubicBezTo>
                  <a:cubicBezTo>
                    <a:pt x="13294" y="4636"/>
                    <a:pt x="14138" y="2650"/>
                    <a:pt x="15279" y="938"/>
                  </a:cubicBezTo>
                  <a:cubicBezTo>
                    <a:pt x="15486" y="541"/>
                    <a:pt x="14996" y="0"/>
                    <a:pt x="14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3;p37">
              <a:extLst>
                <a:ext uri="{FF2B5EF4-FFF2-40B4-BE49-F238E27FC236}">
                  <a16:creationId xmlns:a16="http://schemas.microsoft.com/office/drawing/2014/main" id="{8DE20C31-4AA6-4E8E-AADB-F50BDE07A48F}"/>
                </a:ext>
              </a:extLst>
            </p:cNvPr>
            <p:cNvSpPr/>
            <p:nvPr/>
          </p:nvSpPr>
          <p:spPr>
            <a:xfrm>
              <a:off x="4396875" y="3800225"/>
              <a:ext cx="163800" cy="160025"/>
            </a:xfrm>
            <a:custGeom>
              <a:avLst/>
              <a:gdLst/>
              <a:ahLst/>
              <a:cxnLst/>
              <a:rect l="l" t="t" r="r" b="b"/>
              <a:pathLst>
                <a:path w="6552" h="6401" extrusionOk="0">
                  <a:moveTo>
                    <a:pt x="5377" y="0"/>
                  </a:moveTo>
                  <a:cubicBezTo>
                    <a:pt x="5300" y="0"/>
                    <a:pt x="5217" y="36"/>
                    <a:pt x="5137" y="124"/>
                  </a:cubicBezTo>
                  <a:cubicBezTo>
                    <a:pt x="3699" y="398"/>
                    <a:pt x="2283" y="1265"/>
                    <a:pt x="845" y="1265"/>
                  </a:cubicBezTo>
                  <a:cubicBezTo>
                    <a:pt x="275" y="1265"/>
                    <a:pt x="1" y="1539"/>
                    <a:pt x="1" y="1836"/>
                  </a:cubicBezTo>
                  <a:cubicBezTo>
                    <a:pt x="1" y="2406"/>
                    <a:pt x="275" y="2680"/>
                    <a:pt x="845" y="2680"/>
                  </a:cubicBezTo>
                  <a:cubicBezTo>
                    <a:pt x="2040" y="2453"/>
                    <a:pt x="3219" y="2020"/>
                    <a:pt x="4566" y="1553"/>
                  </a:cubicBezTo>
                  <a:lnTo>
                    <a:pt x="4566" y="1553"/>
                  </a:lnTo>
                  <a:lnTo>
                    <a:pt x="4566" y="3251"/>
                  </a:lnTo>
                  <a:cubicBezTo>
                    <a:pt x="4566" y="4392"/>
                    <a:pt x="4840" y="5260"/>
                    <a:pt x="5137" y="6104"/>
                  </a:cubicBezTo>
                  <a:cubicBezTo>
                    <a:pt x="5410" y="6401"/>
                    <a:pt x="5707" y="6401"/>
                    <a:pt x="5981" y="6401"/>
                  </a:cubicBezTo>
                  <a:cubicBezTo>
                    <a:pt x="6278" y="6104"/>
                    <a:pt x="6552" y="5830"/>
                    <a:pt x="6278" y="5260"/>
                  </a:cubicBezTo>
                  <a:cubicBezTo>
                    <a:pt x="5981" y="4689"/>
                    <a:pt x="5981" y="3822"/>
                    <a:pt x="5981" y="2977"/>
                  </a:cubicBezTo>
                  <a:cubicBezTo>
                    <a:pt x="5981" y="2110"/>
                    <a:pt x="5981" y="1265"/>
                    <a:pt x="5707" y="398"/>
                  </a:cubicBezTo>
                  <a:cubicBezTo>
                    <a:pt x="5707" y="205"/>
                    <a:pt x="5560" y="0"/>
                    <a:pt x="5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24;p37">
            <a:extLst>
              <a:ext uri="{FF2B5EF4-FFF2-40B4-BE49-F238E27FC236}">
                <a16:creationId xmlns:a16="http://schemas.microsoft.com/office/drawing/2014/main" id="{BE627224-2018-44E0-83BB-3BBD5174A708}"/>
              </a:ext>
            </a:extLst>
          </p:cNvPr>
          <p:cNvGrpSpPr/>
          <p:nvPr/>
        </p:nvGrpSpPr>
        <p:grpSpPr>
          <a:xfrm rot="6604437" flipH="1">
            <a:off x="5327564" y="1510850"/>
            <a:ext cx="894216" cy="1253740"/>
            <a:chOff x="4150150" y="3800225"/>
            <a:chExt cx="410525" cy="635400"/>
          </a:xfrm>
        </p:grpSpPr>
        <p:sp>
          <p:nvSpPr>
            <p:cNvPr id="16" name="Google Shape;1125;p37">
              <a:extLst>
                <a:ext uri="{FF2B5EF4-FFF2-40B4-BE49-F238E27FC236}">
                  <a16:creationId xmlns:a16="http://schemas.microsoft.com/office/drawing/2014/main" id="{79A1EE15-9423-43CC-BAEC-58119A0D9146}"/>
                </a:ext>
              </a:extLst>
            </p:cNvPr>
            <p:cNvSpPr/>
            <p:nvPr/>
          </p:nvSpPr>
          <p:spPr>
            <a:xfrm>
              <a:off x="4150150" y="3808400"/>
              <a:ext cx="387150" cy="627225"/>
            </a:xfrm>
            <a:custGeom>
              <a:avLst/>
              <a:gdLst/>
              <a:ahLst/>
              <a:cxnLst/>
              <a:rect l="l" t="t" r="r" b="b"/>
              <a:pathLst>
                <a:path w="15486" h="25089" extrusionOk="0">
                  <a:moveTo>
                    <a:pt x="14579" y="0"/>
                  </a:moveTo>
                  <a:cubicBezTo>
                    <a:pt x="14397" y="0"/>
                    <a:pt x="14228" y="104"/>
                    <a:pt x="14138" y="368"/>
                  </a:cubicBezTo>
                  <a:cubicBezTo>
                    <a:pt x="10714" y="6644"/>
                    <a:pt x="7861" y="13195"/>
                    <a:pt x="3867" y="19198"/>
                  </a:cubicBezTo>
                  <a:cubicBezTo>
                    <a:pt x="2726" y="20910"/>
                    <a:pt x="1584" y="22325"/>
                    <a:pt x="443" y="23763"/>
                  </a:cubicBezTo>
                  <a:cubicBezTo>
                    <a:pt x="0" y="24419"/>
                    <a:pt x="423" y="25088"/>
                    <a:pt x="902" y="25088"/>
                  </a:cubicBezTo>
                  <a:cubicBezTo>
                    <a:pt x="1040" y="25088"/>
                    <a:pt x="1183" y="25032"/>
                    <a:pt x="1310" y="24905"/>
                  </a:cubicBezTo>
                  <a:cubicBezTo>
                    <a:pt x="5875" y="19198"/>
                    <a:pt x="9002" y="12625"/>
                    <a:pt x="12426" y="6348"/>
                  </a:cubicBezTo>
                  <a:cubicBezTo>
                    <a:pt x="13294" y="4636"/>
                    <a:pt x="14138" y="2650"/>
                    <a:pt x="15279" y="938"/>
                  </a:cubicBezTo>
                  <a:cubicBezTo>
                    <a:pt x="15486" y="541"/>
                    <a:pt x="14996" y="0"/>
                    <a:pt x="14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6;p37">
              <a:extLst>
                <a:ext uri="{FF2B5EF4-FFF2-40B4-BE49-F238E27FC236}">
                  <a16:creationId xmlns:a16="http://schemas.microsoft.com/office/drawing/2014/main" id="{8C60E868-4CE6-474C-BE14-F8AD0E678313}"/>
                </a:ext>
              </a:extLst>
            </p:cNvPr>
            <p:cNvSpPr/>
            <p:nvPr/>
          </p:nvSpPr>
          <p:spPr>
            <a:xfrm>
              <a:off x="4396875" y="3800225"/>
              <a:ext cx="163800" cy="160025"/>
            </a:xfrm>
            <a:custGeom>
              <a:avLst/>
              <a:gdLst/>
              <a:ahLst/>
              <a:cxnLst/>
              <a:rect l="l" t="t" r="r" b="b"/>
              <a:pathLst>
                <a:path w="6552" h="6401" extrusionOk="0">
                  <a:moveTo>
                    <a:pt x="5377" y="0"/>
                  </a:moveTo>
                  <a:cubicBezTo>
                    <a:pt x="5300" y="0"/>
                    <a:pt x="5217" y="36"/>
                    <a:pt x="5137" y="124"/>
                  </a:cubicBezTo>
                  <a:cubicBezTo>
                    <a:pt x="3699" y="398"/>
                    <a:pt x="2283" y="1265"/>
                    <a:pt x="845" y="1265"/>
                  </a:cubicBezTo>
                  <a:cubicBezTo>
                    <a:pt x="275" y="1265"/>
                    <a:pt x="1" y="1539"/>
                    <a:pt x="1" y="1836"/>
                  </a:cubicBezTo>
                  <a:cubicBezTo>
                    <a:pt x="1" y="2406"/>
                    <a:pt x="275" y="2680"/>
                    <a:pt x="845" y="2680"/>
                  </a:cubicBezTo>
                  <a:cubicBezTo>
                    <a:pt x="2040" y="2453"/>
                    <a:pt x="3219" y="2020"/>
                    <a:pt x="4566" y="1553"/>
                  </a:cubicBezTo>
                  <a:lnTo>
                    <a:pt x="4566" y="1553"/>
                  </a:lnTo>
                  <a:lnTo>
                    <a:pt x="4566" y="3251"/>
                  </a:lnTo>
                  <a:cubicBezTo>
                    <a:pt x="4566" y="4392"/>
                    <a:pt x="4840" y="5260"/>
                    <a:pt x="5137" y="6104"/>
                  </a:cubicBezTo>
                  <a:cubicBezTo>
                    <a:pt x="5410" y="6401"/>
                    <a:pt x="5707" y="6401"/>
                    <a:pt x="5981" y="6401"/>
                  </a:cubicBezTo>
                  <a:cubicBezTo>
                    <a:pt x="6278" y="6104"/>
                    <a:pt x="6552" y="5830"/>
                    <a:pt x="6278" y="5260"/>
                  </a:cubicBezTo>
                  <a:cubicBezTo>
                    <a:pt x="5981" y="4689"/>
                    <a:pt x="5981" y="3822"/>
                    <a:pt x="5981" y="2977"/>
                  </a:cubicBezTo>
                  <a:cubicBezTo>
                    <a:pt x="5981" y="2110"/>
                    <a:pt x="5981" y="1265"/>
                    <a:pt x="5707" y="398"/>
                  </a:cubicBezTo>
                  <a:cubicBezTo>
                    <a:pt x="5707" y="205"/>
                    <a:pt x="5560" y="0"/>
                    <a:pt x="5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1DE67C-0F22-4FB2-9CAB-F862559E86C1}"/>
              </a:ext>
            </a:extLst>
          </p:cNvPr>
          <p:cNvSpPr txBox="1"/>
          <p:nvPr/>
        </p:nvSpPr>
        <p:spPr>
          <a:xfrm>
            <a:off x="6723205" y="18245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大盤商</a:t>
            </a:r>
          </a:p>
        </p:txBody>
      </p:sp>
      <p:sp>
        <p:nvSpPr>
          <p:cNvPr id="20" name="Google Shape;1466;p48">
            <a:extLst>
              <a:ext uri="{FF2B5EF4-FFF2-40B4-BE49-F238E27FC236}">
                <a16:creationId xmlns:a16="http://schemas.microsoft.com/office/drawing/2014/main" id="{B203E49F-8AFD-40BA-823E-6F6042BA178B}"/>
              </a:ext>
            </a:extLst>
          </p:cNvPr>
          <p:cNvSpPr/>
          <p:nvPr/>
        </p:nvSpPr>
        <p:spPr>
          <a:xfrm flipH="1">
            <a:off x="8007453" y="315117"/>
            <a:ext cx="1828849" cy="123487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467;p48">
            <a:extLst>
              <a:ext uri="{FF2B5EF4-FFF2-40B4-BE49-F238E27FC236}">
                <a16:creationId xmlns:a16="http://schemas.microsoft.com/office/drawing/2014/main" id="{13DCE605-55F0-42FA-A09B-C1EACDF0EFC1}"/>
              </a:ext>
            </a:extLst>
          </p:cNvPr>
          <p:cNvGrpSpPr/>
          <p:nvPr/>
        </p:nvGrpSpPr>
        <p:grpSpPr>
          <a:xfrm flipH="1">
            <a:off x="7714944" y="333698"/>
            <a:ext cx="2063567" cy="1339290"/>
            <a:chOff x="-770935" y="180506"/>
            <a:chExt cx="2063567" cy="1339290"/>
          </a:xfrm>
        </p:grpSpPr>
        <p:sp>
          <p:nvSpPr>
            <p:cNvPr id="22" name="Google Shape;1468;p48">
              <a:extLst>
                <a:ext uri="{FF2B5EF4-FFF2-40B4-BE49-F238E27FC236}">
                  <a16:creationId xmlns:a16="http://schemas.microsoft.com/office/drawing/2014/main" id="{00F0E17C-79AC-4041-8DBA-2682CFEF2026}"/>
                </a:ext>
              </a:extLst>
            </p:cNvPr>
            <p:cNvSpPr/>
            <p:nvPr/>
          </p:nvSpPr>
          <p:spPr>
            <a:xfrm>
              <a:off x="-770935" y="180506"/>
              <a:ext cx="2063567" cy="1339290"/>
            </a:xfrm>
            <a:custGeom>
              <a:avLst/>
              <a:gdLst/>
              <a:ahLst/>
              <a:cxnLst/>
              <a:rect l="l" t="t" r="r" b="b"/>
              <a:pathLst>
                <a:path w="22482" h="14592" extrusionOk="0">
                  <a:moveTo>
                    <a:pt x="4768" y="9808"/>
                  </a:moveTo>
                  <a:cubicBezTo>
                    <a:pt x="4768" y="9808"/>
                    <a:pt x="4732" y="9844"/>
                    <a:pt x="4676" y="9881"/>
                  </a:cubicBezTo>
                  <a:lnTo>
                    <a:pt x="4676" y="9881"/>
                  </a:lnTo>
                  <a:cubicBezTo>
                    <a:pt x="4708" y="9856"/>
                    <a:pt x="4738" y="9832"/>
                    <a:pt x="4768" y="9808"/>
                  </a:cubicBezTo>
                  <a:close/>
                  <a:moveTo>
                    <a:pt x="14266" y="208"/>
                  </a:moveTo>
                  <a:cubicBezTo>
                    <a:pt x="15026" y="208"/>
                    <a:pt x="15772" y="350"/>
                    <a:pt x="16322" y="570"/>
                  </a:cubicBezTo>
                  <a:cubicBezTo>
                    <a:pt x="17342" y="1003"/>
                    <a:pt x="17815" y="2285"/>
                    <a:pt x="17721" y="3332"/>
                  </a:cubicBezTo>
                  <a:lnTo>
                    <a:pt x="17721" y="3332"/>
                  </a:lnTo>
                  <a:cubicBezTo>
                    <a:pt x="17714" y="3335"/>
                    <a:pt x="17708" y="3338"/>
                    <a:pt x="17702" y="3341"/>
                  </a:cubicBezTo>
                  <a:lnTo>
                    <a:pt x="17720" y="3341"/>
                  </a:lnTo>
                  <a:cubicBezTo>
                    <a:pt x="17715" y="3391"/>
                    <a:pt x="17709" y="3440"/>
                    <a:pt x="17702" y="3489"/>
                  </a:cubicBezTo>
                  <a:lnTo>
                    <a:pt x="18010" y="3489"/>
                  </a:lnTo>
                  <a:cubicBezTo>
                    <a:pt x="18570" y="3182"/>
                    <a:pt x="19153" y="2998"/>
                    <a:pt x="19681" y="2998"/>
                  </a:cubicBezTo>
                  <a:cubicBezTo>
                    <a:pt x="20465" y="2998"/>
                    <a:pt x="21125" y="3404"/>
                    <a:pt x="21397" y="4413"/>
                  </a:cubicBezTo>
                  <a:cubicBezTo>
                    <a:pt x="21705" y="5645"/>
                    <a:pt x="21089" y="6729"/>
                    <a:pt x="20018" y="7185"/>
                  </a:cubicBezTo>
                  <a:lnTo>
                    <a:pt x="19858" y="7345"/>
                  </a:lnTo>
                  <a:cubicBezTo>
                    <a:pt x="21089" y="7961"/>
                    <a:pt x="21705" y="9192"/>
                    <a:pt x="21089" y="10424"/>
                  </a:cubicBezTo>
                  <a:cubicBezTo>
                    <a:pt x="20591" y="11429"/>
                    <a:pt x="19370" y="11972"/>
                    <a:pt x="18239" y="11972"/>
                  </a:cubicBezTo>
                  <a:cubicBezTo>
                    <a:pt x="17636" y="11972"/>
                    <a:pt x="17059" y="11817"/>
                    <a:pt x="16630" y="11496"/>
                  </a:cubicBezTo>
                  <a:cubicBezTo>
                    <a:pt x="16630" y="11447"/>
                    <a:pt x="16596" y="11430"/>
                    <a:pt x="16550" y="11430"/>
                  </a:cubicBezTo>
                  <a:cubicBezTo>
                    <a:pt x="16459" y="11430"/>
                    <a:pt x="16322" y="11496"/>
                    <a:pt x="16322" y="11496"/>
                  </a:cubicBezTo>
                  <a:cubicBezTo>
                    <a:pt x="15706" y="12038"/>
                    <a:pt x="14973" y="12309"/>
                    <a:pt x="14260" y="12309"/>
                  </a:cubicBezTo>
                  <a:cubicBezTo>
                    <a:pt x="13547" y="12309"/>
                    <a:pt x="12855" y="12038"/>
                    <a:pt x="12319" y="11496"/>
                  </a:cubicBezTo>
                  <a:cubicBezTo>
                    <a:pt x="12265" y="11447"/>
                    <a:pt x="12196" y="11430"/>
                    <a:pt x="12126" y="11430"/>
                  </a:cubicBezTo>
                  <a:cubicBezTo>
                    <a:pt x="11987" y="11430"/>
                    <a:pt x="11851" y="11496"/>
                    <a:pt x="11851" y="11496"/>
                  </a:cubicBezTo>
                  <a:cubicBezTo>
                    <a:pt x="11851" y="13381"/>
                    <a:pt x="10634" y="14441"/>
                    <a:pt x="8824" y="14441"/>
                  </a:cubicBezTo>
                  <a:cubicBezTo>
                    <a:pt x="8765" y="14441"/>
                    <a:pt x="8706" y="14440"/>
                    <a:pt x="8646" y="14438"/>
                  </a:cubicBezTo>
                  <a:lnTo>
                    <a:pt x="8646" y="14438"/>
                  </a:lnTo>
                  <a:cubicBezTo>
                    <a:pt x="9223" y="14372"/>
                    <a:pt x="9869" y="13444"/>
                    <a:pt x="10003" y="12888"/>
                  </a:cubicBezTo>
                  <a:cubicBezTo>
                    <a:pt x="10003" y="12420"/>
                    <a:pt x="9855" y="11804"/>
                    <a:pt x="9547" y="11496"/>
                  </a:cubicBezTo>
                  <a:cubicBezTo>
                    <a:pt x="9547" y="11447"/>
                    <a:pt x="9513" y="11430"/>
                    <a:pt x="9467" y="11430"/>
                  </a:cubicBezTo>
                  <a:cubicBezTo>
                    <a:pt x="9376" y="11430"/>
                    <a:pt x="9239" y="11496"/>
                    <a:pt x="9239" y="11496"/>
                  </a:cubicBezTo>
                  <a:cubicBezTo>
                    <a:pt x="9239" y="11496"/>
                    <a:pt x="9239" y="11496"/>
                    <a:pt x="9239" y="11496"/>
                  </a:cubicBezTo>
                  <a:lnTo>
                    <a:pt x="9239" y="11496"/>
                  </a:lnTo>
                  <a:cubicBezTo>
                    <a:pt x="9030" y="12117"/>
                    <a:pt x="8485" y="12338"/>
                    <a:pt x="7864" y="12338"/>
                  </a:cubicBezTo>
                  <a:cubicBezTo>
                    <a:pt x="7093" y="12338"/>
                    <a:pt x="6203" y="11997"/>
                    <a:pt x="5691" y="11656"/>
                  </a:cubicBezTo>
                  <a:cubicBezTo>
                    <a:pt x="5236" y="11188"/>
                    <a:pt x="4768" y="10424"/>
                    <a:pt x="4768" y="9808"/>
                  </a:cubicBezTo>
                  <a:cubicBezTo>
                    <a:pt x="4768" y="9808"/>
                    <a:pt x="4460" y="9808"/>
                    <a:pt x="4460" y="9956"/>
                  </a:cubicBezTo>
                  <a:cubicBezTo>
                    <a:pt x="3898" y="10377"/>
                    <a:pt x="3242" y="10640"/>
                    <a:pt x="2636" y="10640"/>
                  </a:cubicBezTo>
                  <a:cubicBezTo>
                    <a:pt x="1912" y="10640"/>
                    <a:pt x="1259" y="10265"/>
                    <a:pt x="924" y="9340"/>
                  </a:cubicBezTo>
                  <a:cubicBezTo>
                    <a:pt x="456" y="8416"/>
                    <a:pt x="1072" y="7345"/>
                    <a:pt x="1996" y="6729"/>
                  </a:cubicBezTo>
                  <a:cubicBezTo>
                    <a:pt x="1380" y="6421"/>
                    <a:pt x="764" y="5805"/>
                    <a:pt x="616" y="5029"/>
                  </a:cubicBezTo>
                  <a:cubicBezTo>
                    <a:pt x="501" y="3818"/>
                    <a:pt x="1896" y="2842"/>
                    <a:pt x="3093" y="2842"/>
                  </a:cubicBezTo>
                  <a:cubicBezTo>
                    <a:pt x="3565" y="2842"/>
                    <a:pt x="4005" y="2993"/>
                    <a:pt x="4312" y="3341"/>
                  </a:cubicBezTo>
                  <a:cubicBezTo>
                    <a:pt x="4312" y="3390"/>
                    <a:pt x="4346" y="3407"/>
                    <a:pt x="4392" y="3407"/>
                  </a:cubicBezTo>
                  <a:cubicBezTo>
                    <a:pt x="4483" y="3407"/>
                    <a:pt x="4620" y="3341"/>
                    <a:pt x="4620" y="3341"/>
                  </a:cubicBezTo>
                  <a:cubicBezTo>
                    <a:pt x="4343" y="1424"/>
                    <a:pt x="6171" y="210"/>
                    <a:pt x="7935" y="210"/>
                  </a:cubicBezTo>
                  <a:cubicBezTo>
                    <a:pt x="9151" y="210"/>
                    <a:pt x="10336" y="787"/>
                    <a:pt x="10779" y="2109"/>
                  </a:cubicBezTo>
                  <a:cubicBezTo>
                    <a:pt x="10779" y="2067"/>
                    <a:pt x="10789" y="2036"/>
                    <a:pt x="10807" y="2013"/>
                  </a:cubicBezTo>
                  <a:lnTo>
                    <a:pt x="10807" y="2013"/>
                  </a:lnTo>
                  <a:cubicBezTo>
                    <a:pt x="10797" y="2045"/>
                    <a:pt x="10788" y="2077"/>
                    <a:pt x="10779" y="2109"/>
                  </a:cubicBezTo>
                  <a:lnTo>
                    <a:pt x="11087" y="1949"/>
                  </a:lnTo>
                  <a:cubicBezTo>
                    <a:pt x="11483" y="666"/>
                    <a:pt x="12897" y="208"/>
                    <a:pt x="14266" y="208"/>
                  </a:cubicBezTo>
                  <a:close/>
                  <a:moveTo>
                    <a:pt x="8086" y="0"/>
                  </a:moveTo>
                  <a:cubicBezTo>
                    <a:pt x="6231" y="0"/>
                    <a:pt x="4253" y="1178"/>
                    <a:pt x="4287" y="3025"/>
                  </a:cubicBezTo>
                  <a:lnTo>
                    <a:pt x="4287" y="3025"/>
                  </a:lnTo>
                  <a:cubicBezTo>
                    <a:pt x="3904" y="2737"/>
                    <a:pt x="3442" y="2604"/>
                    <a:pt x="2991" y="2604"/>
                  </a:cubicBezTo>
                  <a:cubicBezTo>
                    <a:pt x="2508" y="2604"/>
                    <a:pt x="2037" y="2756"/>
                    <a:pt x="1688" y="3033"/>
                  </a:cubicBezTo>
                  <a:cubicBezTo>
                    <a:pt x="764" y="3649"/>
                    <a:pt x="0" y="4573"/>
                    <a:pt x="456" y="5645"/>
                  </a:cubicBezTo>
                  <a:cubicBezTo>
                    <a:pt x="605" y="5930"/>
                    <a:pt x="1271" y="6745"/>
                    <a:pt x="1613" y="6745"/>
                  </a:cubicBezTo>
                  <a:cubicBezTo>
                    <a:pt x="1640" y="6745"/>
                    <a:pt x="1665" y="6740"/>
                    <a:pt x="1688" y="6729"/>
                  </a:cubicBezTo>
                  <a:lnTo>
                    <a:pt x="1688" y="6729"/>
                  </a:lnTo>
                  <a:cubicBezTo>
                    <a:pt x="308" y="7653"/>
                    <a:pt x="0" y="9648"/>
                    <a:pt x="1540" y="10732"/>
                  </a:cubicBezTo>
                  <a:cubicBezTo>
                    <a:pt x="1755" y="10875"/>
                    <a:pt x="2003" y="10935"/>
                    <a:pt x="2267" y="10935"/>
                  </a:cubicBezTo>
                  <a:cubicBezTo>
                    <a:pt x="3001" y="10935"/>
                    <a:pt x="3859" y="10470"/>
                    <a:pt x="4461" y="10041"/>
                  </a:cubicBezTo>
                  <a:lnTo>
                    <a:pt x="4461" y="10041"/>
                  </a:lnTo>
                  <a:cubicBezTo>
                    <a:pt x="4511" y="11524"/>
                    <a:pt x="5877" y="12275"/>
                    <a:pt x="7231" y="12420"/>
                  </a:cubicBezTo>
                  <a:cubicBezTo>
                    <a:pt x="7364" y="12447"/>
                    <a:pt x="7510" y="12461"/>
                    <a:pt x="7663" y="12461"/>
                  </a:cubicBezTo>
                  <a:cubicBezTo>
                    <a:pt x="8298" y="12461"/>
                    <a:pt x="9045" y="12223"/>
                    <a:pt x="9405" y="11747"/>
                  </a:cubicBezTo>
                  <a:lnTo>
                    <a:pt x="9405" y="11747"/>
                  </a:lnTo>
                  <a:cubicBezTo>
                    <a:pt x="10006" y="12804"/>
                    <a:pt x="9420" y="13830"/>
                    <a:pt x="8542" y="14433"/>
                  </a:cubicBezTo>
                  <a:lnTo>
                    <a:pt x="8542" y="14433"/>
                  </a:lnTo>
                  <a:cubicBezTo>
                    <a:pt x="8516" y="14431"/>
                    <a:pt x="8489" y="14430"/>
                    <a:pt x="8463" y="14428"/>
                  </a:cubicBezTo>
                  <a:lnTo>
                    <a:pt x="8463" y="14428"/>
                  </a:lnTo>
                  <a:cubicBezTo>
                    <a:pt x="8486" y="14433"/>
                    <a:pt x="8509" y="14437"/>
                    <a:pt x="8533" y="14439"/>
                  </a:cubicBezTo>
                  <a:lnTo>
                    <a:pt x="8533" y="14439"/>
                  </a:lnTo>
                  <a:cubicBezTo>
                    <a:pt x="8462" y="14487"/>
                    <a:pt x="8389" y="14533"/>
                    <a:pt x="8315" y="14576"/>
                  </a:cubicBezTo>
                  <a:cubicBezTo>
                    <a:pt x="8444" y="14586"/>
                    <a:pt x="8573" y="14591"/>
                    <a:pt x="8700" y="14591"/>
                  </a:cubicBezTo>
                  <a:cubicBezTo>
                    <a:pt x="10457" y="14591"/>
                    <a:pt x="12017" y="13610"/>
                    <a:pt x="12288" y="11771"/>
                  </a:cubicBezTo>
                  <a:lnTo>
                    <a:pt x="12288" y="11771"/>
                  </a:lnTo>
                  <a:cubicBezTo>
                    <a:pt x="12819" y="12228"/>
                    <a:pt x="13454" y="12428"/>
                    <a:pt x="14108" y="12428"/>
                  </a:cubicBezTo>
                  <a:cubicBezTo>
                    <a:pt x="14921" y="12428"/>
                    <a:pt x="15764" y="12119"/>
                    <a:pt x="16473" y="11613"/>
                  </a:cubicBezTo>
                  <a:lnTo>
                    <a:pt x="16473" y="11613"/>
                  </a:lnTo>
                  <a:cubicBezTo>
                    <a:pt x="16921" y="11931"/>
                    <a:pt x="17499" y="12066"/>
                    <a:pt x="18096" y="12066"/>
                  </a:cubicBezTo>
                  <a:cubicBezTo>
                    <a:pt x="18962" y="12066"/>
                    <a:pt x="19867" y="11780"/>
                    <a:pt x="20473" y="11348"/>
                  </a:cubicBezTo>
                  <a:cubicBezTo>
                    <a:pt x="21397" y="10732"/>
                    <a:pt x="21865" y="9956"/>
                    <a:pt x="21558" y="8884"/>
                  </a:cubicBezTo>
                  <a:cubicBezTo>
                    <a:pt x="21558" y="8416"/>
                    <a:pt x="21250" y="8108"/>
                    <a:pt x="20942" y="7800"/>
                  </a:cubicBezTo>
                  <a:cubicBezTo>
                    <a:pt x="20781" y="7653"/>
                    <a:pt x="20473" y="7185"/>
                    <a:pt x="20166" y="7185"/>
                  </a:cubicBezTo>
                  <a:lnTo>
                    <a:pt x="20326" y="7185"/>
                  </a:lnTo>
                  <a:cubicBezTo>
                    <a:pt x="21865" y="6421"/>
                    <a:pt x="22481" y="4413"/>
                    <a:pt x="21089" y="3181"/>
                  </a:cubicBezTo>
                  <a:cubicBezTo>
                    <a:pt x="20731" y="2885"/>
                    <a:pt x="20281" y="2772"/>
                    <a:pt x="19810" y="2772"/>
                  </a:cubicBezTo>
                  <a:cubicBezTo>
                    <a:pt x="19206" y="2772"/>
                    <a:pt x="18567" y="2958"/>
                    <a:pt x="18046" y="3181"/>
                  </a:cubicBezTo>
                  <a:lnTo>
                    <a:pt x="18046" y="3181"/>
                  </a:lnTo>
                  <a:cubicBezTo>
                    <a:pt x="18388" y="1422"/>
                    <a:pt x="16884" y="257"/>
                    <a:pt x="15090" y="101"/>
                  </a:cubicBezTo>
                  <a:cubicBezTo>
                    <a:pt x="13836" y="101"/>
                    <a:pt x="11712" y="352"/>
                    <a:pt x="10970" y="1645"/>
                  </a:cubicBezTo>
                  <a:lnTo>
                    <a:pt x="10970" y="1645"/>
                  </a:lnTo>
                  <a:cubicBezTo>
                    <a:pt x="10456" y="501"/>
                    <a:pt x="9297" y="0"/>
                    <a:pt x="8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69;p48">
              <a:extLst>
                <a:ext uri="{FF2B5EF4-FFF2-40B4-BE49-F238E27FC236}">
                  <a16:creationId xmlns:a16="http://schemas.microsoft.com/office/drawing/2014/main" id="{08161C6F-D331-4EA7-8F97-F15C90A6E860}"/>
                </a:ext>
              </a:extLst>
            </p:cNvPr>
            <p:cNvSpPr/>
            <p:nvPr/>
          </p:nvSpPr>
          <p:spPr>
            <a:xfrm>
              <a:off x="-205613" y="742856"/>
              <a:ext cx="141445" cy="132442"/>
            </a:xfrm>
            <a:custGeom>
              <a:avLst/>
              <a:gdLst/>
              <a:ahLst/>
              <a:cxnLst/>
              <a:rect l="l" t="t" r="r" b="b"/>
              <a:pathLst>
                <a:path w="1541" h="1443" extrusionOk="0">
                  <a:moveTo>
                    <a:pt x="752" y="250"/>
                  </a:moveTo>
                  <a:cubicBezTo>
                    <a:pt x="808" y="250"/>
                    <a:pt x="866" y="264"/>
                    <a:pt x="924" y="294"/>
                  </a:cubicBezTo>
                  <a:cubicBezTo>
                    <a:pt x="1072" y="294"/>
                    <a:pt x="1232" y="602"/>
                    <a:pt x="1232" y="750"/>
                  </a:cubicBezTo>
                  <a:cubicBezTo>
                    <a:pt x="1232" y="1003"/>
                    <a:pt x="1124" y="1256"/>
                    <a:pt x="915" y="1256"/>
                  </a:cubicBezTo>
                  <a:cubicBezTo>
                    <a:pt x="869" y="1256"/>
                    <a:pt x="819" y="1244"/>
                    <a:pt x="764" y="1218"/>
                  </a:cubicBezTo>
                  <a:cubicBezTo>
                    <a:pt x="456" y="1218"/>
                    <a:pt x="456" y="1058"/>
                    <a:pt x="308" y="750"/>
                  </a:cubicBezTo>
                  <a:cubicBezTo>
                    <a:pt x="308" y="500"/>
                    <a:pt x="511" y="250"/>
                    <a:pt x="752" y="250"/>
                  </a:cubicBezTo>
                  <a:close/>
                  <a:moveTo>
                    <a:pt x="813" y="0"/>
                  </a:moveTo>
                  <a:cubicBezTo>
                    <a:pt x="414" y="0"/>
                    <a:pt x="1" y="271"/>
                    <a:pt x="1" y="750"/>
                  </a:cubicBezTo>
                  <a:cubicBezTo>
                    <a:pt x="1" y="1212"/>
                    <a:pt x="385" y="1442"/>
                    <a:pt x="770" y="1442"/>
                  </a:cubicBezTo>
                  <a:cubicBezTo>
                    <a:pt x="1155" y="1442"/>
                    <a:pt x="1540" y="1212"/>
                    <a:pt x="1540" y="750"/>
                  </a:cubicBezTo>
                  <a:cubicBezTo>
                    <a:pt x="1540" y="233"/>
                    <a:pt x="1183" y="0"/>
                    <a:pt x="8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0;p48">
              <a:extLst>
                <a:ext uri="{FF2B5EF4-FFF2-40B4-BE49-F238E27FC236}">
                  <a16:creationId xmlns:a16="http://schemas.microsoft.com/office/drawing/2014/main" id="{3AE8CFAC-2531-47B2-953E-D87971828940}"/>
                </a:ext>
              </a:extLst>
            </p:cNvPr>
            <p:cNvSpPr/>
            <p:nvPr/>
          </p:nvSpPr>
          <p:spPr>
            <a:xfrm>
              <a:off x="161814" y="747995"/>
              <a:ext cx="155029" cy="134920"/>
            </a:xfrm>
            <a:custGeom>
              <a:avLst/>
              <a:gdLst/>
              <a:ahLst/>
              <a:cxnLst/>
              <a:rect l="l" t="t" r="r" b="b"/>
              <a:pathLst>
                <a:path w="1689" h="1470" extrusionOk="0">
                  <a:moveTo>
                    <a:pt x="900" y="194"/>
                  </a:moveTo>
                  <a:cubicBezTo>
                    <a:pt x="956" y="194"/>
                    <a:pt x="1015" y="208"/>
                    <a:pt x="1073" y="238"/>
                  </a:cubicBezTo>
                  <a:cubicBezTo>
                    <a:pt x="1233" y="386"/>
                    <a:pt x="1381" y="546"/>
                    <a:pt x="1381" y="694"/>
                  </a:cubicBezTo>
                  <a:cubicBezTo>
                    <a:pt x="1381" y="947"/>
                    <a:pt x="1173" y="1200"/>
                    <a:pt x="927" y="1200"/>
                  </a:cubicBezTo>
                  <a:cubicBezTo>
                    <a:pt x="874" y="1200"/>
                    <a:pt x="820" y="1188"/>
                    <a:pt x="765" y="1162"/>
                  </a:cubicBezTo>
                  <a:cubicBezTo>
                    <a:pt x="617" y="1002"/>
                    <a:pt x="457" y="854"/>
                    <a:pt x="457" y="694"/>
                  </a:cubicBezTo>
                  <a:cubicBezTo>
                    <a:pt x="457" y="444"/>
                    <a:pt x="659" y="194"/>
                    <a:pt x="900" y="194"/>
                  </a:cubicBezTo>
                  <a:close/>
                  <a:moveTo>
                    <a:pt x="1013" y="1"/>
                  </a:moveTo>
                  <a:cubicBezTo>
                    <a:pt x="600" y="1"/>
                    <a:pt x="149" y="280"/>
                    <a:pt x="149" y="694"/>
                  </a:cubicBezTo>
                  <a:cubicBezTo>
                    <a:pt x="1" y="1162"/>
                    <a:pt x="457" y="1470"/>
                    <a:pt x="925" y="1470"/>
                  </a:cubicBezTo>
                  <a:cubicBezTo>
                    <a:pt x="1381" y="1309"/>
                    <a:pt x="1689" y="1162"/>
                    <a:pt x="1689" y="694"/>
                  </a:cubicBezTo>
                  <a:cubicBezTo>
                    <a:pt x="1689" y="202"/>
                    <a:pt x="1364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71;p48">
              <a:extLst>
                <a:ext uri="{FF2B5EF4-FFF2-40B4-BE49-F238E27FC236}">
                  <a16:creationId xmlns:a16="http://schemas.microsoft.com/office/drawing/2014/main" id="{396C1A16-0245-45E9-A1D4-90848B66045A}"/>
                </a:ext>
              </a:extLst>
            </p:cNvPr>
            <p:cNvSpPr/>
            <p:nvPr/>
          </p:nvSpPr>
          <p:spPr>
            <a:xfrm>
              <a:off x="542917" y="742856"/>
              <a:ext cx="156131" cy="138041"/>
            </a:xfrm>
            <a:custGeom>
              <a:avLst/>
              <a:gdLst/>
              <a:ahLst/>
              <a:cxnLst/>
              <a:rect l="l" t="t" r="r" b="b"/>
              <a:pathLst>
                <a:path w="1701" h="1504" extrusionOk="0">
                  <a:moveTo>
                    <a:pt x="776" y="294"/>
                  </a:moveTo>
                  <a:cubicBezTo>
                    <a:pt x="1084" y="294"/>
                    <a:pt x="1232" y="602"/>
                    <a:pt x="1232" y="750"/>
                  </a:cubicBezTo>
                  <a:cubicBezTo>
                    <a:pt x="1232" y="1058"/>
                    <a:pt x="1084" y="1218"/>
                    <a:pt x="776" y="1218"/>
                  </a:cubicBezTo>
                  <a:cubicBezTo>
                    <a:pt x="616" y="1218"/>
                    <a:pt x="468" y="1058"/>
                    <a:pt x="308" y="750"/>
                  </a:cubicBezTo>
                  <a:cubicBezTo>
                    <a:pt x="308" y="442"/>
                    <a:pt x="616" y="294"/>
                    <a:pt x="776" y="294"/>
                  </a:cubicBezTo>
                  <a:close/>
                  <a:moveTo>
                    <a:pt x="835" y="0"/>
                  </a:moveTo>
                  <a:cubicBezTo>
                    <a:pt x="414" y="0"/>
                    <a:pt x="0" y="271"/>
                    <a:pt x="0" y="750"/>
                  </a:cubicBezTo>
                  <a:cubicBezTo>
                    <a:pt x="0" y="1270"/>
                    <a:pt x="355" y="1504"/>
                    <a:pt x="742" y="1504"/>
                  </a:cubicBezTo>
                  <a:cubicBezTo>
                    <a:pt x="1152" y="1504"/>
                    <a:pt x="1599" y="1241"/>
                    <a:pt x="1695" y="778"/>
                  </a:cubicBezTo>
                  <a:lnTo>
                    <a:pt x="1695" y="778"/>
                  </a:lnTo>
                  <a:cubicBezTo>
                    <a:pt x="1698" y="769"/>
                    <a:pt x="1700" y="760"/>
                    <a:pt x="1700" y="750"/>
                  </a:cubicBezTo>
                  <a:lnTo>
                    <a:pt x="1700" y="750"/>
                  </a:lnTo>
                  <a:cubicBezTo>
                    <a:pt x="1700" y="750"/>
                    <a:pt x="1700" y="750"/>
                    <a:pt x="1700" y="750"/>
                  </a:cubicBezTo>
                  <a:cubicBezTo>
                    <a:pt x="1700" y="742"/>
                    <a:pt x="1699" y="735"/>
                    <a:pt x="1697" y="729"/>
                  </a:cubicBezTo>
                  <a:lnTo>
                    <a:pt x="1697" y="729"/>
                  </a:lnTo>
                  <a:cubicBezTo>
                    <a:pt x="1612" y="227"/>
                    <a:pt x="1221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472;p48">
            <a:extLst>
              <a:ext uri="{FF2B5EF4-FFF2-40B4-BE49-F238E27FC236}">
                <a16:creationId xmlns:a16="http://schemas.microsoft.com/office/drawing/2014/main" id="{25CE9C06-2C78-4E9A-9D06-1B845BEB1147}"/>
              </a:ext>
            </a:extLst>
          </p:cNvPr>
          <p:cNvSpPr/>
          <p:nvPr/>
        </p:nvSpPr>
        <p:spPr>
          <a:xfrm>
            <a:off x="75675" y="8825"/>
            <a:ext cx="415311" cy="405784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73;p48">
            <a:extLst>
              <a:ext uri="{FF2B5EF4-FFF2-40B4-BE49-F238E27FC236}">
                <a16:creationId xmlns:a16="http://schemas.microsoft.com/office/drawing/2014/main" id="{1FF642A6-F767-46A3-A200-C15D386E0508}"/>
              </a:ext>
            </a:extLst>
          </p:cNvPr>
          <p:cNvSpPr/>
          <p:nvPr/>
        </p:nvSpPr>
        <p:spPr>
          <a:xfrm>
            <a:off x="634575" y="279226"/>
            <a:ext cx="314033" cy="306829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74;p48">
            <a:extLst>
              <a:ext uri="{FF2B5EF4-FFF2-40B4-BE49-F238E27FC236}">
                <a16:creationId xmlns:a16="http://schemas.microsoft.com/office/drawing/2014/main" id="{8565D4C8-37C6-4438-9982-ECF5ABCA9A01}"/>
              </a:ext>
            </a:extLst>
          </p:cNvPr>
          <p:cNvSpPr/>
          <p:nvPr/>
        </p:nvSpPr>
        <p:spPr>
          <a:xfrm>
            <a:off x="-63075" y="569399"/>
            <a:ext cx="720920" cy="704407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E43642-7A87-4DF9-AB4F-AF22A9CA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0" y="2062077"/>
            <a:ext cx="3985810" cy="200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oogle Shape;1124;p37">
            <a:extLst>
              <a:ext uri="{FF2B5EF4-FFF2-40B4-BE49-F238E27FC236}">
                <a16:creationId xmlns:a16="http://schemas.microsoft.com/office/drawing/2014/main" id="{EA095D47-0C62-48BF-A75C-7D8F5C11B418}"/>
              </a:ext>
            </a:extLst>
          </p:cNvPr>
          <p:cNvGrpSpPr/>
          <p:nvPr/>
        </p:nvGrpSpPr>
        <p:grpSpPr>
          <a:xfrm rot="7291016" flipH="1">
            <a:off x="5329558" y="2392649"/>
            <a:ext cx="894216" cy="1253740"/>
            <a:chOff x="4150150" y="3800225"/>
            <a:chExt cx="410525" cy="635400"/>
          </a:xfrm>
        </p:grpSpPr>
        <p:sp>
          <p:nvSpPr>
            <p:cNvPr id="30" name="Google Shape;1125;p37">
              <a:extLst>
                <a:ext uri="{FF2B5EF4-FFF2-40B4-BE49-F238E27FC236}">
                  <a16:creationId xmlns:a16="http://schemas.microsoft.com/office/drawing/2014/main" id="{2A38AD95-8B90-4EC4-913D-3B1FC36394EE}"/>
                </a:ext>
              </a:extLst>
            </p:cNvPr>
            <p:cNvSpPr/>
            <p:nvPr/>
          </p:nvSpPr>
          <p:spPr>
            <a:xfrm>
              <a:off x="4150150" y="3808400"/>
              <a:ext cx="387150" cy="627225"/>
            </a:xfrm>
            <a:custGeom>
              <a:avLst/>
              <a:gdLst/>
              <a:ahLst/>
              <a:cxnLst/>
              <a:rect l="l" t="t" r="r" b="b"/>
              <a:pathLst>
                <a:path w="15486" h="25089" extrusionOk="0">
                  <a:moveTo>
                    <a:pt x="14579" y="0"/>
                  </a:moveTo>
                  <a:cubicBezTo>
                    <a:pt x="14397" y="0"/>
                    <a:pt x="14228" y="104"/>
                    <a:pt x="14138" y="368"/>
                  </a:cubicBezTo>
                  <a:cubicBezTo>
                    <a:pt x="10714" y="6644"/>
                    <a:pt x="7861" y="13195"/>
                    <a:pt x="3867" y="19198"/>
                  </a:cubicBezTo>
                  <a:cubicBezTo>
                    <a:pt x="2726" y="20910"/>
                    <a:pt x="1584" y="22325"/>
                    <a:pt x="443" y="23763"/>
                  </a:cubicBezTo>
                  <a:cubicBezTo>
                    <a:pt x="0" y="24419"/>
                    <a:pt x="423" y="25088"/>
                    <a:pt x="902" y="25088"/>
                  </a:cubicBezTo>
                  <a:cubicBezTo>
                    <a:pt x="1040" y="25088"/>
                    <a:pt x="1183" y="25032"/>
                    <a:pt x="1310" y="24905"/>
                  </a:cubicBezTo>
                  <a:cubicBezTo>
                    <a:pt x="5875" y="19198"/>
                    <a:pt x="9002" y="12625"/>
                    <a:pt x="12426" y="6348"/>
                  </a:cubicBezTo>
                  <a:cubicBezTo>
                    <a:pt x="13294" y="4636"/>
                    <a:pt x="14138" y="2650"/>
                    <a:pt x="15279" y="938"/>
                  </a:cubicBezTo>
                  <a:cubicBezTo>
                    <a:pt x="15486" y="541"/>
                    <a:pt x="14996" y="0"/>
                    <a:pt x="14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6;p37">
              <a:extLst>
                <a:ext uri="{FF2B5EF4-FFF2-40B4-BE49-F238E27FC236}">
                  <a16:creationId xmlns:a16="http://schemas.microsoft.com/office/drawing/2014/main" id="{FD17E2C1-6EED-44F7-918A-76B86DFBCA17}"/>
                </a:ext>
              </a:extLst>
            </p:cNvPr>
            <p:cNvSpPr/>
            <p:nvPr/>
          </p:nvSpPr>
          <p:spPr>
            <a:xfrm>
              <a:off x="4396875" y="3800225"/>
              <a:ext cx="163800" cy="160025"/>
            </a:xfrm>
            <a:custGeom>
              <a:avLst/>
              <a:gdLst/>
              <a:ahLst/>
              <a:cxnLst/>
              <a:rect l="l" t="t" r="r" b="b"/>
              <a:pathLst>
                <a:path w="6552" h="6401" extrusionOk="0">
                  <a:moveTo>
                    <a:pt x="5377" y="0"/>
                  </a:moveTo>
                  <a:cubicBezTo>
                    <a:pt x="5300" y="0"/>
                    <a:pt x="5217" y="36"/>
                    <a:pt x="5137" y="124"/>
                  </a:cubicBezTo>
                  <a:cubicBezTo>
                    <a:pt x="3699" y="398"/>
                    <a:pt x="2283" y="1265"/>
                    <a:pt x="845" y="1265"/>
                  </a:cubicBezTo>
                  <a:cubicBezTo>
                    <a:pt x="275" y="1265"/>
                    <a:pt x="1" y="1539"/>
                    <a:pt x="1" y="1836"/>
                  </a:cubicBezTo>
                  <a:cubicBezTo>
                    <a:pt x="1" y="2406"/>
                    <a:pt x="275" y="2680"/>
                    <a:pt x="845" y="2680"/>
                  </a:cubicBezTo>
                  <a:cubicBezTo>
                    <a:pt x="2040" y="2453"/>
                    <a:pt x="3219" y="2020"/>
                    <a:pt x="4566" y="1553"/>
                  </a:cubicBezTo>
                  <a:lnTo>
                    <a:pt x="4566" y="1553"/>
                  </a:lnTo>
                  <a:lnTo>
                    <a:pt x="4566" y="3251"/>
                  </a:lnTo>
                  <a:cubicBezTo>
                    <a:pt x="4566" y="4392"/>
                    <a:pt x="4840" y="5260"/>
                    <a:pt x="5137" y="6104"/>
                  </a:cubicBezTo>
                  <a:cubicBezTo>
                    <a:pt x="5410" y="6401"/>
                    <a:pt x="5707" y="6401"/>
                    <a:pt x="5981" y="6401"/>
                  </a:cubicBezTo>
                  <a:cubicBezTo>
                    <a:pt x="6278" y="6104"/>
                    <a:pt x="6552" y="5830"/>
                    <a:pt x="6278" y="5260"/>
                  </a:cubicBezTo>
                  <a:cubicBezTo>
                    <a:pt x="5981" y="4689"/>
                    <a:pt x="5981" y="3822"/>
                    <a:pt x="5981" y="2977"/>
                  </a:cubicBezTo>
                  <a:cubicBezTo>
                    <a:pt x="5981" y="2110"/>
                    <a:pt x="5981" y="1265"/>
                    <a:pt x="5707" y="398"/>
                  </a:cubicBezTo>
                  <a:cubicBezTo>
                    <a:pt x="5707" y="205"/>
                    <a:pt x="5560" y="0"/>
                    <a:pt x="5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981D37-7B9B-411B-B29B-88E33798D1AC}"/>
              </a:ext>
            </a:extLst>
          </p:cNvPr>
          <p:cNvSpPr txBox="1"/>
          <p:nvPr/>
        </p:nvSpPr>
        <p:spPr>
          <a:xfrm>
            <a:off x="6723857" y="38711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零售商</a:t>
            </a:r>
          </a:p>
        </p:txBody>
      </p:sp>
    </p:spTree>
    <p:extLst>
      <p:ext uri="{BB962C8B-B14F-4D97-AF65-F5344CB8AC3E}">
        <p14:creationId xmlns:p14="http://schemas.microsoft.com/office/powerpoint/2010/main" val="257032811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33457C5-276F-4983-B3BC-2125CD82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5" y="1726816"/>
            <a:ext cx="5025962" cy="295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1096;p36">
            <a:extLst>
              <a:ext uri="{FF2B5EF4-FFF2-40B4-BE49-F238E27FC236}">
                <a16:creationId xmlns:a16="http://schemas.microsoft.com/office/drawing/2014/main" id="{7F7A858D-EA62-49BC-956A-1F2A9B11E267}"/>
              </a:ext>
            </a:extLst>
          </p:cNvPr>
          <p:cNvSpPr/>
          <p:nvPr/>
        </p:nvSpPr>
        <p:spPr>
          <a:xfrm>
            <a:off x="3200537" y="434703"/>
            <a:ext cx="2733637" cy="705768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3771"/>
              </a:solidFill>
            </a:endParaRPr>
          </a:p>
        </p:txBody>
      </p:sp>
      <p:sp>
        <p:nvSpPr>
          <p:cNvPr id="7" name="Google Shape;1099;p36">
            <a:extLst>
              <a:ext uri="{FF2B5EF4-FFF2-40B4-BE49-F238E27FC236}">
                <a16:creationId xmlns:a16="http://schemas.microsoft.com/office/drawing/2014/main" id="{46FBA12F-4FDE-466F-A84C-DD4EEB3B2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1300" y="439140"/>
            <a:ext cx="44721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客戶關係管理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1271;p41">
            <a:extLst>
              <a:ext uri="{FF2B5EF4-FFF2-40B4-BE49-F238E27FC236}">
                <a16:creationId xmlns:a16="http://schemas.microsoft.com/office/drawing/2014/main" id="{B0CF3D0D-8803-4673-BCFE-4B90D1C50263}"/>
              </a:ext>
            </a:extLst>
          </p:cNvPr>
          <p:cNvSpPr/>
          <p:nvPr/>
        </p:nvSpPr>
        <p:spPr>
          <a:xfrm>
            <a:off x="62953" y="949261"/>
            <a:ext cx="844690" cy="381190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72;p41">
            <a:extLst>
              <a:ext uri="{FF2B5EF4-FFF2-40B4-BE49-F238E27FC236}">
                <a16:creationId xmlns:a16="http://schemas.microsoft.com/office/drawing/2014/main" id="{85FF93A6-3C0E-45CA-9AAE-8DFD07B6134F}"/>
              </a:ext>
            </a:extLst>
          </p:cNvPr>
          <p:cNvSpPr/>
          <p:nvPr/>
        </p:nvSpPr>
        <p:spPr>
          <a:xfrm>
            <a:off x="8279025" y="865817"/>
            <a:ext cx="1033481" cy="427787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73;p41">
            <a:extLst>
              <a:ext uri="{FF2B5EF4-FFF2-40B4-BE49-F238E27FC236}">
                <a16:creationId xmlns:a16="http://schemas.microsoft.com/office/drawing/2014/main" id="{E3BC4924-63F9-4816-AF43-7D7DBE751A34}"/>
              </a:ext>
            </a:extLst>
          </p:cNvPr>
          <p:cNvSpPr/>
          <p:nvPr/>
        </p:nvSpPr>
        <p:spPr>
          <a:xfrm>
            <a:off x="-251459" y="635754"/>
            <a:ext cx="1312488" cy="682606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74;p41">
            <a:extLst>
              <a:ext uri="{FF2B5EF4-FFF2-40B4-BE49-F238E27FC236}">
                <a16:creationId xmlns:a16="http://schemas.microsoft.com/office/drawing/2014/main" id="{1EE72645-48BD-4898-B7FE-6C6359EAB985}"/>
              </a:ext>
            </a:extLst>
          </p:cNvPr>
          <p:cNvSpPr/>
          <p:nvPr/>
        </p:nvSpPr>
        <p:spPr>
          <a:xfrm>
            <a:off x="8312605" y="575099"/>
            <a:ext cx="1176876" cy="612133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90;p31">
            <a:extLst>
              <a:ext uri="{FF2B5EF4-FFF2-40B4-BE49-F238E27FC236}">
                <a16:creationId xmlns:a16="http://schemas.microsoft.com/office/drawing/2014/main" id="{07A45A67-F47F-48F7-9CA4-39178F48A198}"/>
              </a:ext>
            </a:extLst>
          </p:cNvPr>
          <p:cNvSpPr/>
          <p:nvPr/>
        </p:nvSpPr>
        <p:spPr>
          <a:xfrm>
            <a:off x="7062451" y="4735338"/>
            <a:ext cx="1733314" cy="717381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95;p31">
            <a:extLst>
              <a:ext uri="{FF2B5EF4-FFF2-40B4-BE49-F238E27FC236}">
                <a16:creationId xmlns:a16="http://schemas.microsoft.com/office/drawing/2014/main" id="{E4EA08B0-4EAE-46EE-8CD2-0489772A1FB3}"/>
              </a:ext>
            </a:extLst>
          </p:cNvPr>
          <p:cNvSpPr/>
          <p:nvPr/>
        </p:nvSpPr>
        <p:spPr>
          <a:xfrm>
            <a:off x="7338745" y="4426099"/>
            <a:ext cx="1973761" cy="1026620"/>
          </a:xfrm>
          <a:custGeom>
            <a:avLst/>
            <a:gdLst/>
            <a:ahLst/>
            <a:cxnLst/>
            <a:rect l="l" t="t" r="r" b="b"/>
            <a:pathLst>
              <a:path w="24238" h="12607" extrusionOk="0">
                <a:moveTo>
                  <a:pt x="12134" y="273"/>
                </a:moveTo>
                <a:cubicBezTo>
                  <a:pt x="14041" y="273"/>
                  <a:pt x="15644" y="2157"/>
                  <a:pt x="15504" y="3980"/>
                </a:cubicBezTo>
                <a:lnTo>
                  <a:pt x="15504" y="3980"/>
                </a:lnTo>
                <a:cubicBezTo>
                  <a:pt x="15500" y="3983"/>
                  <a:pt x="15495" y="3985"/>
                  <a:pt x="15491" y="3987"/>
                </a:cubicBezTo>
                <a:cubicBezTo>
                  <a:pt x="15495" y="3991"/>
                  <a:pt x="15499" y="3995"/>
                  <a:pt x="15503" y="3999"/>
                </a:cubicBezTo>
                <a:lnTo>
                  <a:pt x="15503" y="3999"/>
                </a:lnTo>
                <a:cubicBezTo>
                  <a:pt x="15499" y="4038"/>
                  <a:pt x="15495" y="4076"/>
                  <a:pt x="15491" y="4115"/>
                </a:cubicBezTo>
                <a:cubicBezTo>
                  <a:pt x="15372" y="4233"/>
                  <a:pt x="15619" y="4233"/>
                  <a:pt x="15737" y="4233"/>
                </a:cubicBezTo>
                <a:cubicBezTo>
                  <a:pt x="16298" y="3908"/>
                  <a:pt x="16949" y="3741"/>
                  <a:pt x="17602" y="3741"/>
                </a:cubicBezTo>
                <a:cubicBezTo>
                  <a:pt x="18665" y="3741"/>
                  <a:pt x="19732" y="4184"/>
                  <a:pt x="20416" y="5100"/>
                </a:cubicBezTo>
                <a:cubicBezTo>
                  <a:pt x="21283" y="6085"/>
                  <a:pt x="21036" y="7681"/>
                  <a:pt x="20544" y="8794"/>
                </a:cubicBezTo>
                <a:cubicBezTo>
                  <a:pt x="20416" y="8912"/>
                  <a:pt x="20662" y="8912"/>
                  <a:pt x="20662" y="8912"/>
                </a:cubicBezTo>
                <a:cubicBezTo>
                  <a:pt x="20986" y="8817"/>
                  <a:pt x="21327" y="8763"/>
                  <a:pt x="21659" y="8763"/>
                </a:cubicBezTo>
                <a:cubicBezTo>
                  <a:pt x="22586" y="8763"/>
                  <a:pt x="23436" y="9183"/>
                  <a:pt x="23617" y="10272"/>
                </a:cubicBezTo>
                <a:cubicBezTo>
                  <a:pt x="23864" y="12114"/>
                  <a:pt x="20908" y="12360"/>
                  <a:pt x="19677" y="12360"/>
                </a:cubicBezTo>
                <a:cubicBezTo>
                  <a:pt x="18653" y="12403"/>
                  <a:pt x="17614" y="12417"/>
                  <a:pt x="16566" y="12417"/>
                </a:cubicBezTo>
                <a:cubicBezTo>
                  <a:pt x="14469" y="12417"/>
                  <a:pt x="12335" y="12360"/>
                  <a:pt x="10201" y="12360"/>
                </a:cubicBezTo>
                <a:lnTo>
                  <a:pt x="4044" y="12360"/>
                </a:lnTo>
                <a:cubicBezTo>
                  <a:pt x="3728" y="12360"/>
                  <a:pt x="3414" y="12393"/>
                  <a:pt x="3100" y="12393"/>
                </a:cubicBezTo>
                <a:cubicBezTo>
                  <a:pt x="2798" y="12393"/>
                  <a:pt x="2496" y="12363"/>
                  <a:pt x="2192" y="12242"/>
                </a:cubicBezTo>
                <a:cubicBezTo>
                  <a:pt x="1453" y="12114"/>
                  <a:pt x="842" y="11503"/>
                  <a:pt x="596" y="10636"/>
                </a:cubicBezTo>
                <a:cubicBezTo>
                  <a:pt x="143" y="9277"/>
                  <a:pt x="1249" y="8026"/>
                  <a:pt x="2579" y="8026"/>
                </a:cubicBezTo>
                <a:cubicBezTo>
                  <a:pt x="2695" y="8026"/>
                  <a:pt x="2812" y="8036"/>
                  <a:pt x="2931" y="8055"/>
                </a:cubicBezTo>
                <a:cubicBezTo>
                  <a:pt x="3059" y="8055"/>
                  <a:pt x="3305" y="7927"/>
                  <a:pt x="3177" y="7809"/>
                </a:cubicBezTo>
                <a:cubicBezTo>
                  <a:pt x="2931" y="6450"/>
                  <a:pt x="3177" y="5100"/>
                  <a:pt x="4162" y="4115"/>
                </a:cubicBezTo>
                <a:cubicBezTo>
                  <a:pt x="4832" y="3358"/>
                  <a:pt x="5903" y="3116"/>
                  <a:pt x="6944" y="3116"/>
                </a:cubicBezTo>
                <a:cubicBezTo>
                  <a:pt x="7434" y="3116"/>
                  <a:pt x="7917" y="3170"/>
                  <a:pt x="8349" y="3248"/>
                </a:cubicBezTo>
                <a:cubicBezTo>
                  <a:pt x="8477" y="3248"/>
                  <a:pt x="8595" y="3130"/>
                  <a:pt x="8595" y="3130"/>
                </a:cubicBezTo>
                <a:cubicBezTo>
                  <a:pt x="9088" y="1771"/>
                  <a:pt x="10319" y="421"/>
                  <a:pt x="11796" y="293"/>
                </a:cubicBezTo>
                <a:cubicBezTo>
                  <a:pt x="11910" y="280"/>
                  <a:pt x="12023" y="273"/>
                  <a:pt x="12134" y="273"/>
                </a:cubicBezTo>
                <a:close/>
                <a:moveTo>
                  <a:pt x="12168" y="0"/>
                </a:moveTo>
                <a:cubicBezTo>
                  <a:pt x="10668" y="0"/>
                  <a:pt x="9391" y="974"/>
                  <a:pt x="8595" y="2263"/>
                </a:cubicBezTo>
                <a:cubicBezTo>
                  <a:pt x="8488" y="2485"/>
                  <a:pt x="8374" y="2708"/>
                  <a:pt x="8352" y="2930"/>
                </a:cubicBezTo>
                <a:lnTo>
                  <a:pt x="8352" y="2930"/>
                </a:lnTo>
                <a:cubicBezTo>
                  <a:pt x="8225" y="2884"/>
                  <a:pt x="8071" y="2884"/>
                  <a:pt x="7984" y="2884"/>
                </a:cubicBezTo>
                <a:cubicBezTo>
                  <a:pt x="7736" y="2851"/>
                  <a:pt x="7479" y="2835"/>
                  <a:pt x="7220" y="2835"/>
                </a:cubicBezTo>
                <a:cubicBezTo>
                  <a:pt x="6453" y="2835"/>
                  <a:pt x="5670" y="2976"/>
                  <a:pt x="5029" y="3248"/>
                </a:cubicBezTo>
                <a:cubicBezTo>
                  <a:pt x="3224" y="3968"/>
                  <a:pt x="2364" y="5859"/>
                  <a:pt x="2887" y="7778"/>
                </a:cubicBezTo>
                <a:lnTo>
                  <a:pt x="2887" y="7778"/>
                </a:lnTo>
                <a:cubicBezTo>
                  <a:pt x="2776" y="7762"/>
                  <a:pt x="2666" y="7754"/>
                  <a:pt x="2558" y="7754"/>
                </a:cubicBezTo>
                <a:cubicBezTo>
                  <a:pt x="1081" y="7754"/>
                  <a:pt x="0" y="9211"/>
                  <a:pt x="222" y="10764"/>
                </a:cubicBezTo>
                <a:cubicBezTo>
                  <a:pt x="350" y="11868"/>
                  <a:pt x="1581" y="12606"/>
                  <a:pt x="2566" y="12606"/>
                </a:cubicBezTo>
                <a:lnTo>
                  <a:pt x="19677" y="12606"/>
                </a:lnTo>
                <a:cubicBezTo>
                  <a:pt x="20662" y="12606"/>
                  <a:pt x="21775" y="12488"/>
                  <a:pt x="22632" y="12114"/>
                </a:cubicBezTo>
                <a:cubicBezTo>
                  <a:pt x="23617" y="11621"/>
                  <a:pt x="24238" y="10636"/>
                  <a:pt x="23745" y="9533"/>
                </a:cubicBezTo>
                <a:cubicBezTo>
                  <a:pt x="23412" y="8779"/>
                  <a:pt x="22626" y="8481"/>
                  <a:pt x="21807" y="8481"/>
                </a:cubicBezTo>
                <a:cubicBezTo>
                  <a:pt x="21498" y="8481"/>
                  <a:pt x="21185" y="8524"/>
                  <a:pt x="20890" y="8600"/>
                </a:cubicBezTo>
                <a:lnTo>
                  <a:pt x="20890" y="8600"/>
                </a:lnTo>
                <a:cubicBezTo>
                  <a:pt x="21527" y="7273"/>
                  <a:pt x="21477" y="5653"/>
                  <a:pt x="20416" y="4480"/>
                </a:cubicBezTo>
                <a:cubicBezTo>
                  <a:pt x="19722" y="3786"/>
                  <a:pt x="18715" y="3483"/>
                  <a:pt x="17704" y="3483"/>
                </a:cubicBezTo>
                <a:cubicBezTo>
                  <a:pt x="17078" y="3483"/>
                  <a:pt x="16450" y="3599"/>
                  <a:pt x="15893" y="3811"/>
                </a:cubicBezTo>
                <a:lnTo>
                  <a:pt x="15893" y="3811"/>
                </a:lnTo>
                <a:cubicBezTo>
                  <a:pt x="15964" y="2205"/>
                  <a:pt x="14785" y="749"/>
                  <a:pt x="13274" y="175"/>
                </a:cubicBezTo>
                <a:cubicBezTo>
                  <a:pt x="12895" y="56"/>
                  <a:pt x="12525" y="0"/>
                  <a:pt x="121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96;p31">
            <a:extLst>
              <a:ext uri="{FF2B5EF4-FFF2-40B4-BE49-F238E27FC236}">
                <a16:creationId xmlns:a16="http://schemas.microsoft.com/office/drawing/2014/main" id="{CC8D35A2-A8BF-4807-90D0-D1CA68A1CAA4}"/>
              </a:ext>
            </a:extLst>
          </p:cNvPr>
          <p:cNvSpPr/>
          <p:nvPr/>
        </p:nvSpPr>
        <p:spPr>
          <a:xfrm>
            <a:off x="8735393" y="4025298"/>
            <a:ext cx="640183" cy="625497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124;p37">
            <a:extLst>
              <a:ext uri="{FF2B5EF4-FFF2-40B4-BE49-F238E27FC236}">
                <a16:creationId xmlns:a16="http://schemas.microsoft.com/office/drawing/2014/main" id="{1B5DBDCF-D5C0-4465-BB4B-0EBD1C592161}"/>
              </a:ext>
            </a:extLst>
          </p:cNvPr>
          <p:cNvGrpSpPr/>
          <p:nvPr/>
        </p:nvGrpSpPr>
        <p:grpSpPr>
          <a:xfrm rot="12774410" flipH="1" flipV="1">
            <a:off x="4927088" y="2783995"/>
            <a:ext cx="894216" cy="1253740"/>
            <a:chOff x="4150150" y="3800225"/>
            <a:chExt cx="410525" cy="635400"/>
          </a:xfrm>
        </p:grpSpPr>
        <p:sp>
          <p:nvSpPr>
            <p:cNvPr id="16" name="Google Shape;1125;p37">
              <a:extLst>
                <a:ext uri="{FF2B5EF4-FFF2-40B4-BE49-F238E27FC236}">
                  <a16:creationId xmlns:a16="http://schemas.microsoft.com/office/drawing/2014/main" id="{ADA762B9-E947-4A2B-B6AE-1AF98BD86EDE}"/>
                </a:ext>
              </a:extLst>
            </p:cNvPr>
            <p:cNvSpPr/>
            <p:nvPr/>
          </p:nvSpPr>
          <p:spPr>
            <a:xfrm>
              <a:off x="4150150" y="3808400"/>
              <a:ext cx="387150" cy="627225"/>
            </a:xfrm>
            <a:custGeom>
              <a:avLst/>
              <a:gdLst/>
              <a:ahLst/>
              <a:cxnLst/>
              <a:rect l="l" t="t" r="r" b="b"/>
              <a:pathLst>
                <a:path w="15486" h="25089" extrusionOk="0">
                  <a:moveTo>
                    <a:pt x="14579" y="0"/>
                  </a:moveTo>
                  <a:cubicBezTo>
                    <a:pt x="14397" y="0"/>
                    <a:pt x="14228" y="104"/>
                    <a:pt x="14138" y="368"/>
                  </a:cubicBezTo>
                  <a:cubicBezTo>
                    <a:pt x="10714" y="6644"/>
                    <a:pt x="7861" y="13195"/>
                    <a:pt x="3867" y="19198"/>
                  </a:cubicBezTo>
                  <a:cubicBezTo>
                    <a:pt x="2726" y="20910"/>
                    <a:pt x="1584" y="22325"/>
                    <a:pt x="443" y="23763"/>
                  </a:cubicBezTo>
                  <a:cubicBezTo>
                    <a:pt x="0" y="24419"/>
                    <a:pt x="423" y="25088"/>
                    <a:pt x="902" y="25088"/>
                  </a:cubicBezTo>
                  <a:cubicBezTo>
                    <a:pt x="1040" y="25088"/>
                    <a:pt x="1183" y="25032"/>
                    <a:pt x="1310" y="24905"/>
                  </a:cubicBezTo>
                  <a:cubicBezTo>
                    <a:pt x="5875" y="19198"/>
                    <a:pt x="9002" y="12625"/>
                    <a:pt x="12426" y="6348"/>
                  </a:cubicBezTo>
                  <a:cubicBezTo>
                    <a:pt x="13294" y="4636"/>
                    <a:pt x="14138" y="2650"/>
                    <a:pt x="15279" y="938"/>
                  </a:cubicBezTo>
                  <a:cubicBezTo>
                    <a:pt x="15486" y="541"/>
                    <a:pt x="14996" y="0"/>
                    <a:pt x="14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6;p37">
              <a:extLst>
                <a:ext uri="{FF2B5EF4-FFF2-40B4-BE49-F238E27FC236}">
                  <a16:creationId xmlns:a16="http://schemas.microsoft.com/office/drawing/2014/main" id="{DF2BD78B-35E4-4EE6-8807-07241353F732}"/>
                </a:ext>
              </a:extLst>
            </p:cNvPr>
            <p:cNvSpPr/>
            <p:nvPr/>
          </p:nvSpPr>
          <p:spPr>
            <a:xfrm>
              <a:off x="4396875" y="3800225"/>
              <a:ext cx="163800" cy="160025"/>
            </a:xfrm>
            <a:custGeom>
              <a:avLst/>
              <a:gdLst/>
              <a:ahLst/>
              <a:cxnLst/>
              <a:rect l="l" t="t" r="r" b="b"/>
              <a:pathLst>
                <a:path w="6552" h="6401" extrusionOk="0">
                  <a:moveTo>
                    <a:pt x="5377" y="0"/>
                  </a:moveTo>
                  <a:cubicBezTo>
                    <a:pt x="5300" y="0"/>
                    <a:pt x="5217" y="36"/>
                    <a:pt x="5137" y="124"/>
                  </a:cubicBezTo>
                  <a:cubicBezTo>
                    <a:pt x="3699" y="398"/>
                    <a:pt x="2283" y="1265"/>
                    <a:pt x="845" y="1265"/>
                  </a:cubicBezTo>
                  <a:cubicBezTo>
                    <a:pt x="275" y="1265"/>
                    <a:pt x="1" y="1539"/>
                    <a:pt x="1" y="1836"/>
                  </a:cubicBezTo>
                  <a:cubicBezTo>
                    <a:pt x="1" y="2406"/>
                    <a:pt x="275" y="2680"/>
                    <a:pt x="845" y="2680"/>
                  </a:cubicBezTo>
                  <a:cubicBezTo>
                    <a:pt x="2040" y="2453"/>
                    <a:pt x="3219" y="2020"/>
                    <a:pt x="4566" y="1553"/>
                  </a:cubicBezTo>
                  <a:lnTo>
                    <a:pt x="4566" y="1553"/>
                  </a:lnTo>
                  <a:lnTo>
                    <a:pt x="4566" y="3251"/>
                  </a:lnTo>
                  <a:cubicBezTo>
                    <a:pt x="4566" y="4392"/>
                    <a:pt x="4840" y="5260"/>
                    <a:pt x="5137" y="6104"/>
                  </a:cubicBezTo>
                  <a:cubicBezTo>
                    <a:pt x="5410" y="6401"/>
                    <a:pt x="5707" y="6401"/>
                    <a:pt x="5981" y="6401"/>
                  </a:cubicBezTo>
                  <a:cubicBezTo>
                    <a:pt x="6278" y="6104"/>
                    <a:pt x="6552" y="5830"/>
                    <a:pt x="6278" y="5260"/>
                  </a:cubicBezTo>
                  <a:cubicBezTo>
                    <a:pt x="5981" y="4689"/>
                    <a:pt x="5981" y="3822"/>
                    <a:pt x="5981" y="2977"/>
                  </a:cubicBezTo>
                  <a:cubicBezTo>
                    <a:pt x="5981" y="2110"/>
                    <a:pt x="5981" y="1265"/>
                    <a:pt x="5707" y="398"/>
                  </a:cubicBezTo>
                  <a:cubicBezTo>
                    <a:pt x="5707" y="205"/>
                    <a:pt x="5560" y="0"/>
                    <a:pt x="53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396C27-1F95-455B-B651-8807B1EFBFD3}"/>
              </a:ext>
            </a:extLst>
          </p:cNvPr>
          <p:cNvSpPr txBox="1"/>
          <p:nvPr/>
        </p:nvSpPr>
        <p:spPr>
          <a:xfrm>
            <a:off x="6148887" y="252264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找出最</a:t>
            </a:r>
            <a:r>
              <a:rPr lang="zh-TW" altLang="en-US" sz="2400" dirty="0">
                <a:solidFill>
                  <a:srgbClr val="FF0000"/>
                </a:solidFill>
              </a:rPr>
              <a:t>忠誠</a:t>
            </a:r>
            <a:r>
              <a:rPr lang="zh-TW" altLang="en-US" sz="2400" dirty="0"/>
              <a:t>的客戶</a:t>
            </a:r>
          </a:p>
        </p:txBody>
      </p:sp>
    </p:spTree>
    <p:extLst>
      <p:ext uri="{BB962C8B-B14F-4D97-AF65-F5344CB8AC3E}">
        <p14:creationId xmlns:p14="http://schemas.microsoft.com/office/powerpoint/2010/main" val="295363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7"/>
          <p:cNvSpPr/>
          <p:nvPr/>
        </p:nvSpPr>
        <p:spPr>
          <a:xfrm rot="-1260488">
            <a:off x="7289032" y="1311161"/>
            <a:ext cx="1806692" cy="2310634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7"/>
          <p:cNvSpPr/>
          <p:nvPr/>
        </p:nvSpPr>
        <p:spPr>
          <a:xfrm rot="1449631">
            <a:off x="-82745" y="1311181"/>
            <a:ext cx="1806769" cy="2310587"/>
          </a:xfrm>
          <a:prstGeom prst="rect">
            <a:avLst/>
          </a:pr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47"/>
          <p:cNvSpPr txBox="1">
            <a:spLocks noGrp="1"/>
          </p:cNvSpPr>
          <p:nvPr>
            <p:ph type="title"/>
          </p:nvPr>
        </p:nvSpPr>
        <p:spPr>
          <a:xfrm>
            <a:off x="2422650" y="2324845"/>
            <a:ext cx="4298700" cy="9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廠商作業</a:t>
            </a: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流程介紹</a:t>
            </a:r>
            <a:endParaRPr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2" name="Google Shape;1422;p47"/>
          <p:cNvGrpSpPr/>
          <p:nvPr/>
        </p:nvGrpSpPr>
        <p:grpSpPr>
          <a:xfrm rot="1331148">
            <a:off x="-129370" y="1340147"/>
            <a:ext cx="2058464" cy="2463203"/>
            <a:chOff x="1020149" y="5002371"/>
            <a:chExt cx="447727" cy="535749"/>
          </a:xfrm>
        </p:grpSpPr>
        <p:sp>
          <p:nvSpPr>
            <p:cNvPr id="1423" name="Google Shape;1423;p47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47"/>
          <p:cNvGrpSpPr/>
          <p:nvPr/>
        </p:nvGrpSpPr>
        <p:grpSpPr>
          <a:xfrm rot="-1331148" flipH="1">
            <a:off x="7024859" y="1340147"/>
            <a:ext cx="2058464" cy="2463203"/>
            <a:chOff x="1020149" y="5002371"/>
            <a:chExt cx="447727" cy="535749"/>
          </a:xfrm>
        </p:grpSpPr>
        <p:sp>
          <p:nvSpPr>
            <p:cNvPr id="1430" name="Google Shape;1430;p47"/>
            <p:cNvSpPr/>
            <p:nvPr/>
          </p:nvSpPr>
          <p:spPr>
            <a:xfrm>
              <a:off x="1020149" y="5002371"/>
              <a:ext cx="447727" cy="535749"/>
            </a:xfrm>
            <a:custGeom>
              <a:avLst/>
              <a:gdLst/>
              <a:ahLst/>
              <a:cxnLst/>
              <a:rect l="l" t="t" r="r" b="b"/>
              <a:pathLst>
                <a:path w="13403" h="16038" extrusionOk="0">
                  <a:moveTo>
                    <a:pt x="1911" y="232"/>
                  </a:moveTo>
                  <a:cubicBezTo>
                    <a:pt x="2607" y="232"/>
                    <a:pt x="3331" y="332"/>
                    <a:pt x="3856" y="332"/>
                  </a:cubicBezTo>
                  <a:lnTo>
                    <a:pt x="8623" y="332"/>
                  </a:lnTo>
                  <a:cubicBezTo>
                    <a:pt x="9091" y="492"/>
                    <a:pt x="9707" y="492"/>
                    <a:pt x="10163" y="492"/>
                  </a:cubicBezTo>
                  <a:lnTo>
                    <a:pt x="10779" y="492"/>
                  </a:lnTo>
                  <a:cubicBezTo>
                    <a:pt x="11087" y="948"/>
                    <a:pt x="11555" y="1416"/>
                    <a:pt x="12011" y="2032"/>
                  </a:cubicBezTo>
                  <a:cubicBezTo>
                    <a:pt x="12171" y="2179"/>
                    <a:pt x="12787" y="2795"/>
                    <a:pt x="12787" y="2956"/>
                  </a:cubicBezTo>
                  <a:lnTo>
                    <a:pt x="12787" y="15890"/>
                  </a:lnTo>
                  <a:lnTo>
                    <a:pt x="1232" y="15890"/>
                  </a:lnTo>
                  <a:cubicBezTo>
                    <a:pt x="1169" y="15890"/>
                    <a:pt x="1121" y="15893"/>
                    <a:pt x="1084" y="15897"/>
                  </a:cubicBezTo>
                  <a:lnTo>
                    <a:pt x="1084" y="15897"/>
                  </a:lnTo>
                  <a:cubicBezTo>
                    <a:pt x="1084" y="15895"/>
                    <a:pt x="1084" y="15892"/>
                    <a:pt x="1084" y="15890"/>
                  </a:cubicBezTo>
                  <a:cubicBezTo>
                    <a:pt x="1084" y="15114"/>
                    <a:pt x="1084" y="14498"/>
                    <a:pt x="924" y="13882"/>
                  </a:cubicBezTo>
                  <a:cubicBezTo>
                    <a:pt x="924" y="11886"/>
                    <a:pt x="468" y="10039"/>
                    <a:pt x="308" y="8031"/>
                  </a:cubicBezTo>
                  <a:cubicBezTo>
                    <a:pt x="308" y="5598"/>
                    <a:pt x="308" y="3021"/>
                    <a:pt x="605" y="430"/>
                  </a:cubicBezTo>
                  <a:lnTo>
                    <a:pt x="605" y="430"/>
                  </a:lnTo>
                  <a:cubicBezTo>
                    <a:pt x="981" y="278"/>
                    <a:pt x="1440" y="232"/>
                    <a:pt x="1911" y="232"/>
                  </a:cubicBezTo>
                  <a:close/>
                  <a:moveTo>
                    <a:pt x="2053" y="1"/>
                  </a:moveTo>
                  <a:cubicBezTo>
                    <a:pt x="1466" y="1"/>
                    <a:pt x="877" y="47"/>
                    <a:pt x="420" y="272"/>
                  </a:cubicBezTo>
                  <a:lnTo>
                    <a:pt x="420" y="272"/>
                  </a:lnTo>
                  <a:cubicBezTo>
                    <a:pt x="297" y="288"/>
                    <a:pt x="160" y="332"/>
                    <a:pt x="160" y="332"/>
                  </a:cubicBezTo>
                  <a:cubicBezTo>
                    <a:pt x="0" y="2648"/>
                    <a:pt x="0" y="4803"/>
                    <a:pt x="0" y="6959"/>
                  </a:cubicBezTo>
                  <a:cubicBezTo>
                    <a:pt x="0" y="10039"/>
                    <a:pt x="776" y="12958"/>
                    <a:pt x="616" y="16038"/>
                  </a:cubicBezTo>
                  <a:lnTo>
                    <a:pt x="13243" y="16038"/>
                  </a:lnTo>
                  <a:lnTo>
                    <a:pt x="13243" y="9115"/>
                  </a:lnTo>
                  <a:lnTo>
                    <a:pt x="13243" y="4495"/>
                  </a:lnTo>
                  <a:cubicBezTo>
                    <a:pt x="13243" y="4187"/>
                    <a:pt x="13403" y="3103"/>
                    <a:pt x="13095" y="2795"/>
                  </a:cubicBezTo>
                  <a:cubicBezTo>
                    <a:pt x="12787" y="2340"/>
                    <a:pt x="12319" y="1872"/>
                    <a:pt x="11863" y="1416"/>
                  </a:cubicBezTo>
                  <a:cubicBezTo>
                    <a:pt x="11703" y="1108"/>
                    <a:pt x="11247" y="332"/>
                    <a:pt x="10939" y="332"/>
                  </a:cubicBezTo>
                  <a:cubicBezTo>
                    <a:pt x="10559" y="181"/>
                    <a:pt x="10143" y="142"/>
                    <a:pt x="9709" y="142"/>
                  </a:cubicBezTo>
                  <a:cubicBezTo>
                    <a:pt x="9257" y="142"/>
                    <a:pt x="8786" y="184"/>
                    <a:pt x="8315" y="184"/>
                  </a:cubicBezTo>
                  <a:cubicBezTo>
                    <a:pt x="6628" y="184"/>
                    <a:pt x="4928" y="24"/>
                    <a:pt x="3240" y="24"/>
                  </a:cubicBezTo>
                  <a:cubicBezTo>
                    <a:pt x="2876" y="24"/>
                    <a:pt x="2465" y="1"/>
                    <a:pt x="205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1380188" y="5009721"/>
              <a:ext cx="82343" cy="96340"/>
            </a:xfrm>
            <a:custGeom>
              <a:avLst/>
              <a:gdLst/>
              <a:ahLst/>
              <a:cxnLst/>
              <a:rect l="l" t="t" r="r" b="b"/>
              <a:pathLst>
                <a:path w="2465" h="2884" extrusionOk="0">
                  <a:moveTo>
                    <a:pt x="155" y="1"/>
                  </a:moveTo>
                  <a:cubicBezTo>
                    <a:pt x="78" y="1"/>
                    <a:pt x="1" y="38"/>
                    <a:pt x="1" y="112"/>
                  </a:cubicBezTo>
                  <a:lnTo>
                    <a:pt x="1" y="2736"/>
                  </a:lnTo>
                  <a:cubicBezTo>
                    <a:pt x="1" y="2883"/>
                    <a:pt x="1" y="2883"/>
                    <a:pt x="161" y="2883"/>
                  </a:cubicBezTo>
                  <a:lnTo>
                    <a:pt x="2157" y="2883"/>
                  </a:lnTo>
                  <a:cubicBezTo>
                    <a:pt x="2465" y="2883"/>
                    <a:pt x="2465" y="2575"/>
                    <a:pt x="2317" y="2575"/>
                  </a:cubicBezTo>
                  <a:lnTo>
                    <a:pt x="309" y="2575"/>
                  </a:lnTo>
                  <a:lnTo>
                    <a:pt x="309" y="112"/>
                  </a:lnTo>
                  <a:cubicBezTo>
                    <a:pt x="309" y="38"/>
                    <a:pt x="232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1081881" y="5118855"/>
              <a:ext cx="283141" cy="28361"/>
            </a:xfrm>
            <a:custGeom>
              <a:avLst/>
              <a:gdLst/>
              <a:ahLst/>
              <a:cxnLst/>
              <a:rect l="l" t="t" r="r" b="b"/>
              <a:pathLst>
                <a:path w="8476" h="849" extrusionOk="0">
                  <a:moveTo>
                    <a:pt x="2753" y="0"/>
                  </a:moveTo>
                  <a:cubicBezTo>
                    <a:pt x="1892" y="0"/>
                    <a:pt x="1026" y="34"/>
                    <a:pt x="160" y="84"/>
                  </a:cubicBezTo>
                  <a:cubicBezTo>
                    <a:pt x="0" y="232"/>
                    <a:pt x="0" y="392"/>
                    <a:pt x="160" y="392"/>
                  </a:cubicBezTo>
                  <a:cubicBezTo>
                    <a:pt x="1042" y="338"/>
                    <a:pt x="1942" y="303"/>
                    <a:pt x="2843" y="303"/>
                  </a:cubicBezTo>
                  <a:cubicBezTo>
                    <a:pt x="4609" y="303"/>
                    <a:pt x="6375" y="440"/>
                    <a:pt x="8007" y="848"/>
                  </a:cubicBezTo>
                  <a:cubicBezTo>
                    <a:pt x="8167" y="848"/>
                    <a:pt x="8475" y="700"/>
                    <a:pt x="8315" y="700"/>
                  </a:cubicBezTo>
                  <a:cubicBezTo>
                    <a:pt x="6519" y="167"/>
                    <a:pt x="4648" y="0"/>
                    <a:pt x="27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1092136" y="5211854"/>
              <a:ext cx="272885" cy="7349"/>
            </a:xfrm>
            <a:custGeom>
              <a:avLst/>
              <a:gdLst/>
              <a:ahLst/>
              <a:cxnLst/>
              <a:rect l="l" t="t" r="r" b="b"/>
              <a:pathLst>
                <a:path w="8169" h="220" extrusionOk="0">
                  <a:moveTo>
                    <a:pt x="5500" y="1"/>
                  </a:moveTo>
                  <a:cubicBezTo>
                    <a:pt x="3802" y="1"/>
                    <a:pt x="2058" y="72"/>
                    <a:pt x="309" y="72"/>
                  </a:cubicBezTo>
                  <a:cubicBezTo>
                    <a:pt x="309" y="72"/>
                    <a:pt x="1" y="220"/>
                    <a:pt x="161" y="220"/>
                  </a:cubicBezTo>
                  <a:cubicBezTo>
                    <a:pt x="1592" y="134"/>
                    <a:pt x="3073" y="44"/>
                    <a:pt x="4547" y="44"/>
                  </a:cubicBezTo>
                  <a:cubicBezTo>
                    <a:pt x="5609" y="44"/>
                    <a:pt x="6668" y="91"/>
                    <a:pt x="7700" y="220"/>
                  </a:cubicBezTo>
                  <a:cubicBezTo>
                    <a:pt x="7860" y="220"/>
                    <a:pt x="8168" y="72"/>
                    <a:pt x="8008" y="72"/>
                  </a:cubicBezTo>
                  <a:cubicBezTo>
                    <a:pt x="7187" y="19"/>
                    <a:pt x="6349" y="1"/>
                    <a:pt x="550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1076937" y="5305889"/>
              <a:ext cx="318918" cy="16201"/>
            </a:xfrm>
            <a:custGeom>
              <a:avLst/>
              <a:gdLst/>
              <a:ahLst/>
              <a:cxnLst/>
              <a:rect l="l" t="t" r="r" b="b"/>
              <a:pathLst>
                <a:path w="9547" h="485" extrusionOk="0">
                  <a:moveTo>
                    <a:pt x="7377" y="1"/>
                  </a:moveTo>
                  <a:cubicBezTo>
                    <a:pt x="6484" y="1"/>
                    <a:pt x="5576" y="91"/>
                    <a:pt x="4767" y="177"/>
                  </a:cubicBezTo>
                  <a:cubicBezTo>
                    <a:pt x="3228" y="177"/>
                    <a:pt x="1848" y="337"/>
                    <a:pt x="456" y="337"/>
                  </a:cubicBezTo>
                  <a:cubicBezTo>
                    <a:pt x="308" y="337"/>
                    <a:pt x="0" y="485"/>
                    <a:pt x="308" y="485"/>
                  </a:cubicBezTo>
                  <a:cubicBezTo>
                    <a:pt x="1540" y="485"/>
                    <a:pt x="2772" y="337"/>
                    <a:pt x="4151" y="337"/>
                  </a:cubicBezTo>
                  <a:cubicBezTo>
                    <a:pt x="5035" y="245"/>
                    <a:pt x="6020" y="157"/>
                    <a:pt x="6990" y="157"/>
                  </a:cubicBezTo>
                  <a:cubicBezTo>
                    <a:pt x="7710" y="157"/>
                    <a:pt x="8423" y="205"/>
                    <a:pt x="9079" y="337"/>
                  </a:cubicBezTo>
                  <a:cubicBezTo>
                    <a:pt x="9239" y="337"/>
                    <a:pt x="9547" y="177"/>
                    <a:pt x="9239" y="177"/>
                  </a:cubicBezTo>
                  <a:cubicBezTo>
                    <a:pt x="8656" y="47"/>
                    <a:pt x="8020" y="1"/>
                    <a:pt x="737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1081881" y="5392876"/>
              <a:ext cx="324262" cy="16870"/>
            </a:xfrm>
            <a:custGeom>
              <a:avLst/>
              <a:gdLst/>
              <a:ahLst/>
              <a:cxnLst/>
              <a:rect l="l" t="t" r="r" b="b"/>
              <a:pathLst>
                <a:path w="9707" h="505" extrusionOk="0">
                  <a:moveTo>
                    <a:pt x="6880" y="1"/>
                  </a:moveTo>
                  <a:cubicBezTo>
                    <a:pt x="6012" y="1"/>
                    <a:pt x="5144" y="36"/>
                    <a:pt x="4311" y="36"/>
                  </a:cubicBezTo>
                  <a:cubicBezTo>
                    <a:pt x="2932" y="196"/>
                    <a:pt x="1540" y="196"/>
                    <a:pt x="160" y="196"/>
                  </a:cubicBezTo>
                  <a:cubicBezTo>
                    <a:pt x="0" y="196"/>
                    <a:pt x="0" y="504"/>
                    <a:pt x="160" y="504"/>
                  </a:cubicBezTo>
                  <a:cubicBezTo>
                    <a:pt x="1392" y="504"/>
                    <a:pt x="2772" y="344"/>
                    <a:pt x="4003" y="344"/>
                  </a:cubicBezTo>
                  <a:cubicBezTo>
                    <a:pt x="4836" y="344"/>
                    <a:pt x="5740" y="309"/>
                    <a:pt x="6645" y="309"/>
                  </a:cubicBezTo>
                  <a:cubicBezTo>
                    <a:pt x="7587" y="309"/>
                    <a:pt x="8532" y="347"/>
                    <a:pt x="9399" y="504"/>
                  </a:cubicBezTo>
                  <a:cubicBezTo>
                    <a:pt x="9547" y="504"/>
                    <a:pt x="9707" y="344"/>
                    <a:pt x="9547" y="196"/>
                  </a:cubicBezTo>
                  <a:cubicBezTo>
                    <a:pt x="8686" y="39"/>
                    <a:pt x="7783" y="1"/>
                    <a:pt x="688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751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8"/>
          <p:cNvSpPr/>
          <p:nvPr/>
        </p:nvSpPr>
        <p:spPr>
          <a:xfrm>
            <a:off x="3334803" y="466025"/>
            <a:ext cx="2474386" cy="806219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rgbClr val="B337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8"/>
          <p:cNvSpPr txBox="1">
            <a:spLocks noGrp="1"/>
          </p:cNvSpPr>
          <p:nvPr>
            <p:ph type="subTitle" idx="1"/>
          </p:nvPr>
        </p:nvSpPr>
        <p:spPr>
          <a:xfrm>
            <a:off x="1488000" y="3681857"/>
            <a:ext cx="988352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物流</a:t>
            </a:r>
            <a:endParaRPr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6" name="Google Shape;1466;p48"/>
          <p:cNvSpPr/>
          <p:nvPr/>
        </p:nvSpPr>
        <p:spPr>
          <a:xfrm flipH="1">
            <a:off x="8007453" y="315117"/>
            <a:ext cx="1828849" cy="1234876"/>
          </a:xfrm>
          <a:custGeom>
            <a:avLst/>
            <a:gdLst/>
            <a:ahLst/>
            <a:cxnLst/>
            <a:rect l="l" t="t" r="r" b="b"/>
            <a:pathLst>
              <a:path w="82894" h="58064" extrusionOk="0">
                <a:moveTo>
                  <a:pt x="42354" y="0"/>
                </a:moveTo>
                <a:cubicBezTo>
                  <a:pt x="19854" y="0"/>
                  <a:pt x="1" y="8431"/>
                  <a:pt x="1" y="28946"/>
                </a:cubicBezTo>
                <a:cubicBezTo>
                  <a:pt x="1" y="45000"/>
                  <a:pt x="7280" y="58063"/>
                  <a:pt x="40699" y="58063"/>
                </a:cubicBezTo>
                <a:cubicBezTo>
                  <a:pt x="63199" y="58063"/>
                  <a:pt x="82893" y="54265"/>
                  <a:pt x="81398" y="28946"/>
                </a:cubicBezTo>
                <a:cubicBezTo>
                  <a:pt x="80577" y="13063"/>
                  <a:pt x="69486" y="0"/>
                  <a:pt x="42354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48"/>
          <p:cNvGrpSpPr/>
          <p:nvPr/>
        </p:nvGrpSpPr>
        <p:grpSpPr>
          <a:xfrm flipH="1">
            <a:off x="7714944" y="333698"/>
            <a:ext cx="2063567" cy="1339290"/>
            <a:chOff x="-770935" y="180506"/>
            <a:chExt cx="2063567" cy="1339290"/>
          </a:xfrm>
        </p:grpSpPr>
        <p:sp>
          <p:nvSpPr>
            <p:cNvPr id="1468" name="Google Shape;1468;p48"/>
            <p:cNvSpPr/>
            <p:nvPr/>
          </p:nvSpPr>
          <p:spPr>
            <a:xfrm>
              <a:off x="-770935" y="180506"/>
              <a:ext cx="2063567" cy="1339290"/>
            </a:xfrm>
            <a:custGeom>
              <a:avLst/>
              <a:gdLst/>
              <a:ahLst/>
              <a:cxnLst/>
              <a:rect l="l" t="t" r="r" b="b"/>
              <a:pathLst>
                <a:path w="22482" h="14592" extrusionOk="0">
                  <a:moveTo>
                    <a:pt x="4768" y="9808"/>
                  </a:moveTo>
                  <a:cubicBezTo>
                    <a:pt x="4768" y="9808"/>
                    <a:pt x="4732" y="9844"/>
                    <a:pt x="4676" y="9881"/>
                  </a:cubicBezTo>
                  <a:lnTo>
                    <a:pt x="4676" y="9881"/>
                  </a:lnTo>
                  <a:cubicBezTo>
                    <a:pt x="4708" y="9856"/>
                    <a:pt x="4738" y="9832"/>
                    <a:pt x="4768" y="9808"/>
                  </a:cubicBezTo>
                  <a:close/>
                  <a:moveTo>
                    <a:pt x="14266" y="208"/>
                  </a:moveTo>
                  <a:cubicBezTo>
                    <a:pt x="15026" y="208"/>
                    <a:pt x="15772" y="350"/>
                    <a:pt x="16322" y="570"/>
                  </a:cubicBezTo>
                  <a:cubicBezTo>
                    <a:pt x="17342" y="1003"/>
                    <a:pt x="17815" y="2285"/>
                    <a:pt x="17721" y="3332"/>
                  </a:cubicBezTo>
                  <a:lnTo>
                    <a:pt x="17721" y="3332"/>
                  </a:lnTo>
                  <a:cubicBezTo>
                    <a:pt x="17714" y="3335"/>
                    <a:pt x="17708" y="3338"/>
                    <a:pt x="17702" y="3341"/>
                  </a:cubicBezTo>
                  <a:lnTo>
                    <a:pt x="17720" y="3341"/>
                  </a:lnTo>
                  <a:cubicBezTo>
                    <a:pt x="17715" y="3391"/>
                    <a:pt x="17709" y="3440"/>
                    <a:pt x="17702" y="3489"/>
                  </a:cubicBezTo>
                  <a:lnTo>
                    <a:pt x="18010" y="3489"/>
                  </a:lnTo>
                  <a:cubicBezTo>
                    <a:pt x="18570" y="3182"/>
                    <a:pt x="19153" y="2998"/>
                    <a:pt x="19681" y="2998"/>
                  </a:cubicBezTo>
                  <a:cubicBezTo>
                    <a:pt x="20465" y="2998"/>
                    <a:pt x="21125" y="3404"/>
                    <a:pt x="21397" y="4413"/>
                  </a:cubicBezTo>
                  <a:cubicBezTo>
                    <a:pt x="21705" y="5645"/>
                    <a:pt x="21089" y="6729"/>
                    <a:pt x="20018" y="7185"/>
                  </a:cubicBezTo>
                  <a:lnTo>
                    <a:pt x="19858" y="7345"/>
                  </a:lnTo>
                  <a:cubicBezTo>
                    <a:pt x="21089" y="7961"/>
                    <a:pt x="21705" y="9192"/>
                    <a:pt x="21089" y="10424"/>
                  </a:cubicBezTo>
                  <a:cubicBezTo>
                    <a:pt x="20591" y="11429"/>
                    <a:pt x="19370" y="11972"/>
                    <a:pt x="18239" y="11972"/>
                  </a:cubicBezTo>
                  <a:cubicBezTo>
                    <a:pt x="17636" y="11972"/>
                    <a:pt x="17059" y="11817"/>
                    <a:pt x="16630" y="11496"/>
                  </a:cubicBezTo>
                  <a:cubicBezTo>
                    <a:pt x="16630" y="11447"/>
                    <a:pt x="16596" y="11430"/>
                    <a:pt x="16550" y="11430"/>
                  </a:cubicBezTo>
                  <a:cubicBezTo>
                    <a:pt x="16459" y="11430"/>
                    <a:pt x="16322" y="11496"/>
                    <a:pt x="16322" y="11496"/>
                  </a:cubicBezTo>
                  <a:cubicBezTo>
                    <a:pt x="15706" y="12038"/>
                    <a:pt x="14973" y="12309"/>
                    <a:pt x="14260" y="12309"/>
                  </a:cubicBezTo>
                  <a:cubicBezTo>
                    <a:pt x="13547" y="12309"/>
                    <a:pt x="12855" y="12038"/>
                    <a:pt x="12319" y="11496"/>
                  </a:cubicBezTo>
                  <a:cubicBezTo>
                    <a:pt x="12265" y="11447"/>
                    <a:pt x="12196" y="11430"/>
                    <a:pt x="12126" y="11430"/>
                  </a:cubicBezTo>
                  <a:cubicBezTo>
                    <a:pt x="11987" y="11430"/>
                    <a:pt x="11851" y="11496"/>
                    <a:pt x="11851" y="11496"/>
                  </a:cubicBezTo>
                  <a:cubicBezTo>
                    <a:pt x="11851" y="13381"/>
                    <a:pt x="10634" y="14441"/>
                    <a:pt x="8824" y="14441"/>
                  </a:cubicBezTo>
                  <a:cubicBezTo>
                    <a:pt x="8765" y="14441"/>
                    <a:pt x="8706" y="14440"/>
                    <a:pt x="8646" y="14438"/>
                  </a:cubicBezTo>
                  <a:lnTo>
                    <a:pt x="8646" y="14438"/>
                  </a:lnTo>
                  <a:cubicBezTo>
                    <a:pt x="9223" y="14372"/>
                    <a:pt x="9869" y="13444"/>
                    <a:pt x="10003" y="12888"/>
                  </a:cubicBezTo>
                  <a:cubicBezTo>
                    <a:pt x="10003" y="12420"/>
                    <a:pt x="9855" y="11804"/>
                    <a:pt x="9547" y="11496"/>
                  </a:cubicBezTo>
                  <a:cubicBezTo>
                    <a:pt x="9547" y="11447"/>
                    <a:pt x="9513" y="11430"/>
                    <a:pt x="9467" y="11430"/>
                  </a:cubicBezTo>
                  <a:cubicBezTo>
                    <a:pt x="9376" y="11430"/>
                    <a:pt x="9239" y="11496"/>
                    <a:pt x="9239" y="11496"/>
                  </a:cubicBezTo>
                  <a:cubicBezTo>
                    <a:pt x="9239" y="11496"/>
                    <a:pt x="9239" y="11496"/>
                    <a:pt x="9239" y="11496"/>
                  </a:cubicBezTo>
                  <a:lnTo>
                    <a:pt x="9239" y="11496"/>
                  </a:lnTo>
                  <a:cubicBezTo>
                    <a:pt x="9030" y="12117"/>
                    <a:pt x="8485" y="12338"/>
                    <a:pt x="7864" y="12338"/>
                  </a:cubicBezTo>
                  <a:cubicBezTo>
                    <a:pt x="7093" y="12338"/>
                    <a:pt x="6203" y="11997"/>
                    <a:pt x="5691" y="11656"/>
                  </a:cubicBezTo>
                  <a:cubicBezTo>
                    <a:pt x="5236" y="11188"/>
                    <a:pt x="4768" y="10424"/>
                    <a:pt x="4768" y="9808"/>
                  </a:cubicBezTo>
                  <a:cubicBezTo>
                    <a:pt x="4768" y="9808"/>
                    <a:pt x="4460" y="9808"/>
                    <a:pt x="4460" y="9956"/>
                  </a:cubicBezTo>
                  <a:cubicBezTo>
                    <a:pt x="3898" y="10377"/>
                    <a:pt x="3242" y="10640"/>
                    <a:pt x="2636" y="10640"/>
                  </a:cubicBezTo>
                  <a:cubicBezTo>
                    <a:pt x="1912" y="10640"/>
                    <a:pt x="1259" y="10265"/>
                    <a:pt x="924" y="9340"/>
                  </a:cubicBezTo>
                  <a:cubicBezTo>
                    <a:pt x="456" y="8416"/>
                    <a:pt x="1072" y="7345"/>
                    <a:pt x="1996" y="6729"/>
                  </a:cubicBezTo>
                  <a:cubicBezTo>
                    <a:pt x="1380" y="6421"/>
                    <a:pt x="764" y="5805"/>
                    <a:pt x="616" y="5029"/>
                  </a:cubicBezTo>
                  <a:cubicBezTo>
                    <a:pt x="501" y="3818"/>
                    <a:pt x="1896" y="2842"/>
                    <a:pt x="3093" y="2842"/>
                  </a:cubicBezTo>
                  <a:cubicBezTo>
                    <a:pt x="3565" y="2842"/>
                    <a:pt x="4005" y="2993"/>
                    <a:pt x="4312" y="3341"/>
                  </a:cubicBezTo>
                  <a:cubicBezTo>
                    <a:pt x="4312" y="3390"/>
                    <a:pt x="4346" y="3407"/>
                    <a:pt x="4392" y="3407"/>
                  </a:cubicBezTo>
                  <a:cubicBezTo>
                    <a:pt x="4483" y="3407"/>
                    <a:pt x="4620" y="3341"/>
                    <a:pt x="4620" y="3341"/>
                  </a:cubicBezTo>
                  <a:cubicBezTo>
                    <a:pt x="4343" y="1424"/>
                    <a:pt x="6171" y="210"/>
                    <a:pt x="7935" y="210"/>
                  </a:cubicBezTo>
                  <a:cubicBezTo>
                    <a:pt x="9151" y="210"/>
                    <a:pt x="10336" y="787"/>
                    <a:pt x="10779" y="2109"/>
                  </a:cubicBezTo>
                  <a:cubicBezTo>
                    <a:pt x="10779" y="2067"/>
                    <a:pt x="10789" y="2036"/>
                    <a:pt x="10807" y="2013"/>
                  </a:cubicBezTo>
                  <a:lnTo>
                    <a:pt x="10807" y="2013"/>
                  </a:lnTo>
                  <a:cubicBezTo>
                    <a:pt x="10797" y="2045"/>
                    <a:pt x="10788" y="2077"/>
                    <a:pt x="10779" y="2109"/>
                  </a:cubicBezTo>
                  <a:lnTo>
                    <a:pt x="11087" y="1949"/>
                  </a:lnTo>
                  <a:cubicBezTo>
                    <a:pt x="11483" y="666"/>
                    <a:pt x="12897" y="208"/>
                    <a:pt x="14266" y="208"/>
                  </a:cubicBezTo>
                  <a:close/>
                  <a:moveTo>
                    <a:pt x="8086" y="0"/>
                  </a:moveTo>
                  <a:cubicBezTo>
                    <a:pt x="6231" y="0"/>
                    <a:pt x="4253" y="1178"/>
                    <a:pt x="4287" y="3025"/>
                  </a:cubicBezTo>
                  <a:lnTo>
                    <a:pt x="4287" y="3025"/>
                  </a:lnTo>
                  <a:cubicBezTo>
                    <a:pt x="3904" y="2737"/>
                    <a:pt x="3442" y="2604"/>
                    <a:pt x="2991" y="2604"/>
                  </a:cubicBezTo>
                  <a:cubicBezTo>
                    <a:pt x="2508" y="2604"/>
                    <a:pt x="2037" y="2756"/>
                    <a:pt x="1688" y="3033"/>
                  </a:cubicBezTo>
                  <a:cubicBezTo>
                    <a:pt x="764" y="3649"/>
                    <a:pt x="0" y="4573"/>
                    <a:pt x="456" y="5645"/>
                  </a:cubicBezTo>
                  <a:cubicBezTo>
                    <a:pt x="605" y="5930"/>
                    <a:pt x="1271" y="6745"/>
                    <a:pt x="1613" y="6745"/>
                  </a:cubicBezTo>
                  <a:cubicBezTo>
                    <a:pt x="1640" y="6745"/>
                    <a:pt x="1665" y="6740"/>
                    <a:pt x="1688" y="6729"/>
                  </a:cubicBezTo>
                  <a:lnTo>
                    <a:pt x="1688" y="6729"/>
                  </a:lnTo>
                  <a:cubicBezTo>
                    <a:pt x="308" y="7653"/>
                    <a:pt x="0" y="9648"/>
                    <a:pt x="1540" y="10732"/>
                  </a:cubicBezTo>
                  <a:cubicBezTo>
                    <a:pt x="1755" y="10875"/>
                    <a:pt x="2003" y="10935"/>
                    <a:pt x="2267" y="10935"/>
                  </a:cubicBezTo>
                  <a:cubicBezTo>
                    <a:pt x="3001" y="10935"/>
                    <a:pt x="3859" y="10470"/>
                    <a:pt x="4461" y="10041"/>
                  </a:cubicBezTo>
                  <a:lnTo>
                    <a:pt x="4461" y="10041"/>
                  </a:lnTo>
                  <a:cubicBezTo>
                    <a:pt x="4511" y="11524"/>
                    <a:pt x="5877" y="12275"/>
                    <a:pt x="7231" y="12420"/>
                  </a:cubicBezTo>
                  <a:cubicBezTo>
                    <a:pt x="7364" y="12447"/>
                    <a:pt x="7510" y="12461"/>
                    <a:pt x="7663" y="12461"/>
                  </a:cubicBezTo>
                  <a:cubicBezTo>
                    <a:pt x="8298" y="12461"/>
                    <a:pt x="9045" y="12223"/>
                    <a:pt x="9405" y="11747"/>
                  </a:cubicBezTo>
                  <a:lnTo>
                    <a:pt x="9405" y="11747"/>
                  </a:lnTo>
                  <a:cubicBezTo>
                    <a:pt x="10006" y="12804"/>
                    <a:pt x="9420" y="13830"/>
                    <a:pt x="8542" y="14433"/>
                  </a:cubicBezTo>
                  <a:lnTo>
                    <a:pt x="8542" y="14433"/>
                  </a:lnTo>
                  <a:cubicBezTo>
                    <a:pt x="8516" y="14431"/>
                    <a:pt x="8489" y="14430"/>
                    <a:pt x="8463" y="14428"/>
                  </a:cubicBezTo>
                  <a:lnTo>
                    <a:pt x="8463" y="14428"/>
                  </a:lnTo>
                  <a:cubicBezTo>
                    <a:pt x="8486" y="14433"/>
                    <a:pt x="8509" y="14437"/>
                    <a:pt x="8533" y="14439"/>
                  </a:cubicBezTo>
                  <a:lnTo>
                    <a:pt x="8533" y="14439"/>
                  </a:lnTo>
                  <a:cubicBezTo>
                    <a:pt x="8462" y="14487"/>
                    <a:pt x="8389" y="14533"/>
                    <a:pt x="8315" y="14576"/>
                  </a:cubicBezTo>
                  <a:cubicBezTo>
                    <a:pt x="8444" y="14586"/>
                    <a:pt x="8573" y="14591"/>
                    <a:pt x="8700" y="14591"/>
                  </a:cubicBezTo>
                  <a:cubicBezTo>
                    <a:pt x="10457" y="14591"/>
                    <a:pt x="12017" y="13610"/>
                    <a:pt x="12288" y="11771"/>
                  </a:cubicBezTo>
                  <a:lnTo>
                    <a:pt x="12288" y="11771"/>
                  </a:lnTo>
                  <a:cubicBezTo>
                    <a:pt x="12819" y="12228"/>
                    <a:pt x="13454" y="12428"/>
                    <a:pt x="14108" y="12428"/>
                  </a:cubicBezTo>
                  <a:cubicBezTo>
                    <a:pt x="14921" y="12428"/>
                    <a:pt x="15764" y="12119"/>
                    <a:pt x="16473" y="11613"/>
                  </a:cubicBezTo>
                  <a:lnTo>
                    <a:pt x="16473" y="11613"/>
                  </a:lnTo>
                  <a:cubicBezTo>
                    <a:pt x="16921" y="11931"/>
                    <a:pt x="17499" y="12066"/>
                    <a:pt x="18096" y="12066"/>
                  </a:cubicBezTo>
                  <a:cubicBezTo>
                    <a:pt x="18962" y="12066"/>
                    <a:pt x="19867" y="11780"/>
                    <a:pt x="20473" y="11348"/>
                  </a:cubicBezTo>
                  <a:cubicBezTo>
                    <a:pt x="21397" y="10732"/>
                    <a:pt x="21865" y="9956"/>
                    <a:pt x="21558" y="8884"/>
                  </a:cubicBezTo>
                  <a:cubicBezTo>
                    <a:pt x="21558" y="8416"/>
                    <a:pt x="21250" y="8108"/>
                    <a:pt x="20942" y="7800"/>
                  </a:cubicBezTo>
                  <a:cubicBezTo>
                    <a:pt x="20781" y="7653"/>
                    <a:pt x="20473" y="7185"/>
                    <a:pt x="20166" y="7185"/>
                  </a:cubicBezTo>
                  <a:lnTo>
                    <a:pt x="20326" y="7185"/>
                  </a:lnTo>
                  <a:cubicBezTo>
                    <a:pt x="21865" y="6421"/>
                    <a:pt x="22481" y="4413"/>
                    <a:pt x="21089" y="3181"/>
                  </a:cubicBezTo>
                  <a:cubicBezTo>
                    <a:pt x="20731" y="2885"/>
                    <a:pt x="20281" y="2772"/>
                    <a:pt x="19810" y="2772"/>
                  </a:cubicBezTo>
                  <a:cubicBezTo>
                    <a:pt x="19206" y="2772"/>
                    <a:pt x="18567" y="2958"/>
                    <a:pt x="18046" y="3181"/>
                  </a:cubicBezTo>
                  <a:lnTo>
                    <a:pt x="18046" y="3181"/>
                  </a:lnTo>
                  <a:cubicBezTo>
                    <a:pt x="18388" y="1422"/>
                    <a:pt x="16884" y="257"/>
                    <a:pt x="15090" y="101"/>
                  </a:cubicBezTo>
                  <a:cubicBezTo>
                    <a:pt x="13836" y="101"/>
                    <a:pt x="11712" y="352"/>
                    <a:pt x="10970" y="1645"/>
                  </a:cubicBezTo>
                  <a:lnTo>
                    <a:pt x="10970" y="1645"/>
                  </a:lnTo>
                  <a:cubicBezTo>
                    <a:pt x="10456" y="501"/>
                    <a:pt x="9297" y="0"/>
                    <a:pt x="8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-205613" y="742856"/>
              <a:ext cx="141445" cy="132442"/>
            </a:xfrm>
            <a:custGeom>
              <a:avLst/>
              <a:gdLst/>
              <a:ahLst/>
              <a:cxnLst/>
              <a:rect l="l" t="t" r="r" b="b"/>
              <a:pathLst>
                <a:path w="1541" h="1443" extrusionOk="0">
                  <a:moveTo>
                    <a:pt x="752" y="250"/>
                  </a:moveTo>
                  <a:cubicBezTo>
                    <a:pt x="808" y="250"/>
                    <a:pt x="866" y="264"/>
                    <a:pt x="924" y="294"/>
                  </a:cubicBezTo>
                  <a:cubicBezTo>
                    <a:pt x="1072" y="294"/>
                    <a:pt x="1232" y="602"/>
                    <a:pt x="1232" y="750"/>
                  </a:cubicBezTo>
                  <a:cubicBezTo>
                    <a:pt x="1232" y="1003"/>
                    <a:pt x="1124" y="1256"/>
                    <a:pt x="915" y="1256"/>
                  </a:cubicBezTo>
                  <a:cubicBezTo>
                    <a:pt x="869" y="1256"/>
                    <a:pt x="819" y="1244"/>
                    <a:pt x="764" y="1218"/>
                  </a:cubicBezTo>
                  <a:cubicBezTo>
                    <a:pt x="456" y="1218"/>
                    <a:pt x="456" y="1058"/>
                    <a:pt x="308" y="750"/>
                  </a:cubicBezTo>
                  <a:cubicBezTo>
                    <a:pt x="308" y="500"/>
                    <a:pt x="511" y="250"/>
                    <a:pt x="752" y="250"/>
                  </a:cubicBezTo>
                  <a:close/>
                  <a:moveTo>
                    <a:pt x="813" y="0"/>
                  </a:moveTo>
                  <a:cubicBezTo>
                    <a:pt x="414" y="0"/>
                    <a:pt x="1" y="271"/>
                    <a:pt x="1" y="750"/>
                  </a:cubicBezTo>
                  <a:cubicBezTo>
                    <a:pt x="1" y="1212"/>
                    <a:pt x="385" y="1442"/>
                    <a:pt x="770" y="1442"/>
                  </a:cubicBezTo>
                  <a:cubicBezTo>
                    <a:pt x="1155" y="1442"/>
                    <a:pt x="1540" y="1212"/>
                    <a:pt x="1540" y="750"/>
                  </a:cubicBezTo>
                  <a:cubicBezTo>
                    <a:pt x="1540" y="233"/>
                    <a:pt x="1183" y="0"/>
                    <a:pt x="8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161814" y="747995"/>
              <a:ext cx="155029" cy="134920"/>
            </a:xfrm>
            <a:custGeom>
              <a:avLst/>
              <a:gdLst/>
              <a:ahLst/>
              <a:cxnLst/>
              <a:rect l="l" t="t" r="r" b="b"/>
              <a:pathLst>
                <a:path w="1689" h="1470" extrusionOk="0">
                  <a:moveTo>
                    <a:pt x="900" y="194"/>
                  </a:moveTo>
                  <a:cubicBezTo>
                    <a:pt x="956" y="194"/>
                    <a:pt x="1015" y="208"/>
                    <a:pt x="1073" y="238"/>
                  </a:cubicBezTo>
                  <a:cubicBezTo>
                    <a:pt x="1233" y="386"/>
                    <a:pt x="1381" y="546"/>
                    <a:pt x="1381" y="694"/>
                  </a:cubicBezTo>
                  <a:cubicBezTo>
                    <a:pt x="1381" y="947"/>
                    <a:pt x="1173" y="1200"/>
                    <a:pt x="927" y="1200"/>
                  </a:cubicBezTo>
                  <a:cubicBezTo>
                    <a:pt x="874" y="1200"/>
                    <a:pt x="820" y="1188"/>
                    <a:pt x="765" y="1162"/>
                  </a:cubicBezTo>
                  <a:cubicBezTo>
                    <a:pt x="617" y="1002"/>
                    <a:pt x="457" y="854"/>
                    <a:pt x="457" y="694"/>
                  </a:cubicBezTo>
                  <a:cubicBezTo>
                    <a:pt x="457" y="444"/>
                    <a:pt x="659" y="194"/>
                    <a:pt x="900" y="194"/>
                  </a:cubicBezTo>
                  <a:close/>
                  <a:moveTo>
                    <a:pt x="1013" y="1"/>
                  </a:moveTo>
                  <a:cubicBezTo>
                    <a:pt x="600" y="1"/>
                    <a:pt x="149" y="280"/>
                    <a:pt x="149" y="694"/>
                  </a:cubicBezTo>
                  <a:cubicBezTo>
                    <a:pt x="1" y="1162"/>
                    <a:pt x="457" y="1470"/>
                    <a:pt x="925" y="1470"/>
                  </a:cubicBezTo>
                  <a:cubicBezTo>
                    <a:pt x="1381" y="1309"/>
                    <a:pt x="1689" y="1162"/>
                    <a:pt x="1689" y="694"/>
                  </a:cubicBezTo>
                  <a:cubicBezTo>
                    <a:pt x="1689" y="202"/>
                    <a:pt x="1364" y="1"/>
                    <a:pt x="1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542917" y="742856"/>
              <a:ext cx="156131" cy="138041"/>
            </a:xfrm>
            <a:custGeom>
              <a:avLst/>
              <a:gdLst/>
              <a:ahLst/>
              <a:cxnLst/>
              <a:rect l="l" t="t" r="r" b="b"/>
              <a:pathLst>
                <a:path w="1701" h="1504" extrusionOk="0">
                  <a:moveTo>
                    <a:pt x="776" y="294"/>
                  </a:moveTo>
                  <a:cubicBezTo>
                    <a:pt x="1084" y="294"/>
                    <a:pt x="1232" y="602"/>
                    <a:pt x="1232" y="750"/>
                  </a:cubicBezTo>
                  <a:cubicBezTo>
                    <a:pt x="1232" y="1058"/>
                    <a:pt x="1084" y="1218"/>
                    <a:pt x="776" y="1218"/>
                  </a:cubicBezTo>
                  <a:cubicBezTo>
                    <a:pt x="616" y="1218"/>
                    <a:pt x="468" y="1058"/>
                    <a:pt x="308" y="750"/>
                  </a:cubicBezTo>
                  <a:cubicBezTo>
                    <a:pt x="308" y="442"/>
                    <a:pt x="616" y="294"/>
                    <a:pt x="776" y="294"/>
                  </a:cubicBezTo>
                  <a:close/>
                  <a:moveTo>
                    <a:pt x="835" y="0"/>
                  </a:moveTo>
                  <a:cubicBezTo>
                    <a:pt x="414" y="0"/>
                    <a:pt x="0" y="271"/>
                    <a:pt x="0" y="750"/>
                  </a:cubicBezTo>
                  <a:cubicBezTo>
                    <a:pt x="0" y="1270"/>
                    <a:pt x="355" y="1504"/>
                    <a:pt x="742" y="1504"/>
                  </a:cubicBezTo>
                  <a:cubicBezTo>
                    <a:pt x="1152" y="1504"/>
                    <a:pt x="1599" y="1241"/>
                    <a:pt x="1695" y="778"/>
                  </a:cubicBezTo>
                  <a:lnTo>
                    <a:pt x="1695" y="778"/>
                  </a:lnTo>
                  <a:cubicBezTo>
                    <a:pt x="1698" y="769"/>
                    <a:pt x="1700" y="760"/>
                    <a:pt x="1700" y="750"/>
                  </a:cubicBezTo>
                  <a:lnTo>
                    <a:pt x="1700" y="750"/>
                  </a:lnTo>
                  <a:cubicBezTo>
                    <a:pt x="1700" y="750"/>
                    <a:pt x="1700" y="750"/>
                    <a:pt x="1700" y="750"/>
                  </a:cubicBezTo>
                  <a:cubicBezTo>
                    <a:pt x="1700" y="742"/>
                    <a:pt x="1699" y="735"/>
                    <a:pt x="1697" y="729"/>
                  </a:cubicBezTo>
                  <a:lnTo>
                    <a:pt x="1697" y="729"/>
                  </a:lnTo>
                  <a:cubicBezTo>
                    <a:pt x="1612" y="227"/>
                    <a:pt x="1221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48"/>
          <p:cNvSpPr/>
          <p:nvPr/>
        </p:nvSpPr>
        <p:spPr>
          <a:xfrm>
            <a:off x="75675" y="8825"/>
            <a:ext cx="415311" cy="405784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48"/>
          <p:cNvSpPr/>
          <p:nvPr/>
        </p:nvSpPr>
        <p:spPr>
          <a:xfrm>
            <a:off x="634575" y="279226"/>
            <a:ext cx="314033" cy="306829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48"/>
          <p:cNvSpPr/>
          <p:nvPr/>
        </p:nvSpPr>
        <p:spPr>
          <a:xfrm>
            <a:off x="-63075" y="569399"/>
            <a:ext cx="720920" cy="704407"/>
          </a:xfrm>
          <a:custGeom>
            <a:avLst/>
            <a:gdLst/>
            <a:ahLst/>
            <a:cxnLst/>
            <a:rect l="l" t="t" r="r" b="b"/>
            <a:pathLst>
              <a:path w="9852" h="9626" extrusionOk="0">
                <a:moveTo>
                  <a:pt x="6382" y="3363"/>
                </a:moveTo>
                <a:cubicBezTo>
                  <a:pt x="6382" y="3363"/>
                  <a:pt x="6381" y="3363"/>
                  <a:pt x="6380" y="3364"/>
                </a:cubicBezTo>
                <a:lnTo>
                  <a:pt x="6380" y="3364"/>
                </a:lnTo>
                <a:cubicBezTo>
                  <a:pt x="6385" y="3373"/>
                  <a:pt x="6389" y="3383"/>
                  <a:pt x="6393" y="3392"/>
                </a:cubicBezTo>
                <a:lnTo>
                  <a:pt x="6393" y="3392"/>
                </a:lnTo>
                <a:cubicBezTo>
                  <a:pt x="6396" y="3394"/>
                  <a:pt x="6399" y="3395"/>
                  <a:pt x="6403" y="3397"/>
                </a:cubicBezTo>
                <a:lnTo>
                  <a:pt x="6403" y="3397"/>
                </a:lnTo>
                <a:cubicBezTo>
                  <a:pt x="6399" y="3372"/>
                  <a:pt x="6389" y="3363"/>
                  <a:pt x="6382" y="3363"/>
                </a:cubicBezTo>
                <a:close/>
                <a:moveTo>
                  <a:pt x="9487" y="3544"/>
                </a:moveTo>
                <a:lnTo>
                  <a:pt x="9487" y="3544"/>
                </a:lnTo>
                <a:cubicBezTo>
                  <a:pt x="9480" y="3552"/>
                  <a:pt x="9474" y="3559"/>
                  <a:pt x="9467" y="3567"/>
                </a:cubicBezTo>
                <a:lnTo>
                  <a:pt x="9467" y="3567"/>
                </a:lnTo>
                <a:cubicBezTo>
                  <a:pt x="9472" y="3560"/>
                  <a:pt x="9478" y="3552"/>
                  <a:pt x="9487" y="3544"/>
                </a:cubicBezTo>
                <a:close/>
                <a:moveTo>
                  <a:pt x="4913" y="741"/>
                </a:moveTo>
                <a:lnTo>
                  <a:pt x="4913" y="741"/>
                </a:lnTo>
                <a:cubicBezTo>
                  <a:pt x="5325" y="1676"/>
                  <a:pt x="5724" y="2606"/>
                  <a:pt x="6039" y="3544"/>
                </a:cubicBezTo>
                <a:lnTo>
                  <a:pt x="6157" y="3662"/>
                </a:lnTo>
                <a:lnTo>
                  <a:pt x="9359" y="3662"/>
                </a:lnTo>
                <a:cubicBezTo>
                  <a:pt x="9368" y="3662"/>
                  <a:pt x="9376" y="3662"/>
                  <a:pt x="9384" y="3662"/>
                </a:cubicBezTo>
                <a:lnTo>
                  <a:pt x="9384" y="3662"/>
                </a:lnTo>
                <a:cubicBezTo>
                  <a:pt x="8669" y="4480"/>
                  <a:pt x="7842" y="5302"/>
                  <a:pt x="7024" y="6007"/>
                </a:cubicBezTo>
                <a:lnTo>
                  <a:pt x="7024" y="6125"/>
                </a:lnTo>
                <a:cubicBezTo>
                  <a:pt x="7458" y="7105"/>
                  <a:pt x="7892" y="8177"/>
                  <a:pt x="8238" y="9172"/>
                </a:cubicBezTo>
                <a:lnTo>
                  <a:pt x="8238" y="9172"/>
                </a:lnTo>
                <a:cubicBezTo>
                  <a:pt x="7791" y="8945"/>
                  <a:pt x="7346" y="8766"/>
                  <a:pt x="6896" y="8587"/>
                </a:cubicBezTo>
                <a:cubicBezTo>
                  <a:pt x="6404" y="8341"/>
                  <a:pt x="5665" y="7730"/>
                  <a:pt x="5172" y="7730"/>
                </a:cubicBezTo>
                <a:cubicBezTo>
                  <a:pt x="4680" y="7730"/>
                  <a:pt x="3941" y="8223"/>
                  <a:pt x="3577" y="8469"/>
                </a:cubicBezTo>
                <a:cubicBezTo>
                  <a:pt x="2961" y="8675"/>
                  <a:pt x="2427" y="8962"/>
                  <a:pt x="1838" y="9195"/>
                </a:cubicBezTo>
                <a:lnTo>
                  <a:pt x="1838" y="9195"/>
                </a:lnTo>
                <a:cubicBezTo>
                  <a:pt x="2276" y="8186"/>
                  <a:pt x="2620" y="7270"/>
                  <a:pt x="2956" y="6253"/>
                </a:cubicBezTo>
                <a:lnTo>
                  <a:pt x="2956" y="6125"/>
                </a:lnTo>
                <a:cubicBezTo>
                  <a:pt x="2179" y="5455"/>
                  <a:pt x="1394" y="4688"/>
                  <a:pt x="616" y="3905"/>
                </a:cubicBezTo>
                <a:lnTo>
                  <a:pt x="616" y="3905"/>
                </a:lnTo>
                <a:cubicBezTo>
                  <a:pt x="1724" y="3886"/>
                  <a:pt x="2833" y="3790"/>
                  <a:pt x="3941" y="3790"/>
                </a:cubicBezTo>
                <a:cubicBezTo>
                  <a:pt x="4069" y="3790"/>
                  <a:pt x="4069" y="3662"/>
                  <a:pt x="4187" y="3662"/>
                </a:cubicBezTo>
                <a:cubicBezTo>
                  <a:pt x="4390" y="2649"/>
                  <a:pt x="4679" y="1723"/>
                  <a:pt x="4913" y="741"/>
                </a:cubicBezTo>
                <a:close/>
                <a:moveTo>
                  <a:pt x="4867" y="0"/>
                </a:moveTo>
                <a:cubicBezTo>
                  <a:pt x="4773" y="0"/>
                  <a:pt x="4680" y="32"/>
                  <a:pt x="4680" y="96"/>
                </a:cubicBezTo>
                <a:cubicBezTo>
                  <a:pt x="4562" y="707"/>
                  <a:pt x="4434" y="1199"/>
                  <a:pt x="4315" y="1820"/>
                </a:cubicBezTo>
                <a:cubicBezTo>
                  <a:pt x="4187" y="2185"/>
                  <a:pt x="4069" y="2677"/>
                  <a:pt x="3941" y="3051"/>
                </a:cubicBezTo>
                <a:cubicBezTo>
                  <a:pt x="3941" y="3170"/>
                  <a:pt x="3823" y="3298"/>
                  <a:pt x="3823" y="3416"/>
                </a:cubicBezTo>
                <a:cubicBezTo>
                  <a:pt x="3804" y="3472"/>
                  <a:pt x="3788" y="3514"/>
                  <a:pt x="3775" y="3545"/>
                </a:cubicBezTo>
                <a:lnTo>
                  <a:pt x="3775" y="3545"/>
                </a:lnTo>
                <a:cubicBezTo>
                  <a:pt x="2599" y="3554"/>
                  <a:pt x="1423" y="3662"/>
                  <a:pt x="247" y="3662"/>
                </a:cubicBezTo>
                <a:cubicBezTo>
                  <a:pt x="129" y="3662"/>
                  <a:pt x="1" y="3790"/>
                  <a:pt x="1" y="3908"/>
                </a:cubicBezTo>
                <a:cubicBezTo>
                  <a:pt x="868" y="4647"/>
                  <a:pt x="1725" y="5514"/>
                  <a:pt x="2591" y="6253"/>
                </a:cubicBezTo>
                <a:cubicBezTo>
                  <a:pt x="2591" y="6253"/>
                  <a:pt x="2591" y="6499"/>
                  <a:pt x="2463" y="6617"/>
                </a:cubicBezTo>
                <a:cubicBezTo>
                  <a:pt x="2345" y="6992"/>
                  <a:pt x="2217" y="7484"/>
                  <a:pt x="2099" y="7849"/>
                </a:cubicBezTo>
                <a:cubicBezTo>
                  <a:pt x="1871" y="8304"/>
                  <a:pt x="1644" y="8759"/>
                  <a:pt x="1509" y="9316"/>
                </a:cubicBezTo>
                <a:lnTo>
                  <a:pt x="1509" y="9316"/>
                </a:lnTo>
                <a:cubicBezTo>
                  <a:pt x="1499" y="9319"/>
                  <a:pt x="1489" y="9323"/>
                  <a:pt x="1478" y="9326"/>
                </a:cubicBezTo>
                <a:cubicBezTo>
                  <a:pt x="1488" y="9326"/>
                  <a:pt x="1497" y="9327"/>
                  <a:pt x="1506" y="9328"/>
                </a:cubicBezTo>
                <a:lnTo>
                  <a:pt x="1506" y="9328"/>
                </a:lnTo>
                <a:cubicBezTo>
                  <a:pt x="1496" y="9370"/>
                  <a:pt x="1487" y="9412"/>
                  <a:pt x="1478" y="9454"/>
                </a:cubicBezTo>
                <a:cubicBezTo>
                  <a:pt x="1360" y="9573"/>
                  <a:pt x="1606" y="9573"/>
                  <a:pt x="1725" y="9573"/>
                </a:cubicBezTo>
                <a:cubicBezTo>
                  <a:pt x="2813" y="8975"/>
                  <a:pt x="3892" y="8491"/>
                  <a:pt x="5091" y="8010"/>
                </a:cubicBezTo>
                <a:lnTo>
                  <a:pt x="5091" y="8010"/>
                </a:lnTo>
                <a:cubicBezTo>
                  <a:pt x="5198" y="8096"/>
                  <a:pt x="5313" y="8108"/>
                  <a:pt x="5419" y="8223"/>
                </a:cubicBezTo>
                <a:cubicBezTo>
                  <a:pt x="5911" y="8341"/>
                  <a:pt x="6286" y="8587"/>
                  <a:pt x="6650" y="8716"/>
                </a:cubicBezTo>
                <a:cubicBezTo>
                  <a:pt x="7221" y="8942"/>
                  <a:pt x="7784" y="9269"/>
                  <a:pt x="8354" y="9512"/>
                </a:cubicBezTo>
                <a:lnTo>
                  <a:pt x="8354" y="9512"/>
                </a:lnTo>
                <a:cubicBezTo>
                  <a:pt x="8360" y="9532"/>
                  <a:pt x="8367" y="9552"/>
                  <a:pt x="8374" y="9573"/>
                </a:cubicBezTo>
                <a:cubicBezTo>
                  <a:pt x="8388" y="9560"/>
                  <a:pt x="8402" y="9548"/>
                  <a:pt x="8416" y="9538"/>
                </a:cubicBezTo>
                <a:lnTo>
                  <a:pt x="8416" y="9538"/>
                </a:lnTo>
                <a:cubicBezTo>
                  <a:pt x="8445" y="9550"/>
                  <a:pt x="8473" y="9561"/>
                  <a:pt x="8502" y="9573"/>
                </a:cubicBezTo>
                <a:cubicBezTo>
                  <a:pt x="8502" y="9610"/>
                  <a:pt x="8534" y="9626"/>
                  <a:pt x="8575" y="9626"/>
                </a:cubicBezTo>
                <a:cubicBezTo>
                  <a:pt x="8675" y="9626"/>
                  <a:pt x="8832" y="9538"/>
                  <a:pt x="8748" y="9454"/>
                </a:cubicBezTo>
                <a:cubicBezTo>
                  <a:pt x="8260" y="8351"/>
                  <a:pt x="7888" y="7257"/>
                  <a:pt x="7401" y="6038"/>
                </a:cubicBezTo>
                <a:lnTo>
                  <a:pt x="7401" y="6038"/>
                </a:lnTo>
                <a:cubicBezTo>
                  <a:pt x="7436" y="6037"/>
                  <a:pt x="7539" y="5856"/>
                  <a:pt x="7635" y="5760"/>
                </a:cubicBezTo>
                <a:cubicBezTo>
                  <a:pt x="7881" y="5514"/>
                  <a:pt x="8256" y="5268"/>
                  <a:pt x="8502" y="4893"/>
                </a:cubicBezTo>
                <a:cubicBezTo>
                  <a:pt x="8994" y="4529"/>
                  <a:pt x="9359" y="4036"/>
                  <a:pt x="9851" y="3662"/>
                </a:cubicBezTo>
                <a:cubicBezTo>
                  <a:pt x="9851" y="3544"/>
                  <a:pt x="9851" y="3416"/>
                  <a:pt x="9733" y="3416"/>
                </a:cubicBezTo>
                <a:lnTo>
                  <a:pt x="6532" y="3416"/>
                </a:lnTo>
                <a:cubicBezTo>
                  <a:pt x="6465" y="3416"/>
                  <a:pt x="6425" y="3407"/>
                  <a:pt x="6403" y="3397"/>
                </a:cubicBezTo>
                <a:lnTo>
                  <a:pt x="6403" y="3397"/>
                </a:lnTo>
                <a:cubicBezTo>
                  <a:pt x="6403" y="3402"/>
                  <a:pt x="6404" y="3409"/>
                  <a:pt x="6404" y="3416"/>
                </a:cubicBezTo>
                <a:cubicBezTo>
                  <a:pt x="6400" y="3408"/>
                  <a:pt x="6397" y="3400"/>
                  <a:pt x="6393" y="3392"/>
                </a:cubicBezTo>
                <a:lnTo>
                  <a:pt x="6393" y="3392"/>
                </a:lnTo>
                <a:cubicBezTo>
                  <a:pt x="6371" y="3379"/>
                  <a:pt x="6373" y="3365"/>
                  <a:pt x="6380" y="3364"/>
                </a:cubicBezTo>
                <a:lnTo>
                  <a:pt x="6380" y="3364"/>
                </a:lnTo>
                <a:cubicBezTo>
                  <a:pt x="5900" y="2277"/>
                  <a:pt x="5539" y="1182"/>
                  <a:pt x="5054" y="96"/>
                </a:cubicBezTo>
                <a:cubicBezTo>
                  <a:pt x="5054" y="32"/>
                  <a:pt x="4961" y="0"/>
                  <a:pt x="486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109;p37">
            <a:extLst>
              <a:ext uri="{FF2B5EF4-FFF2-40B4-BE49-F238E27FC236}">
                <a16:creationId xmlns:a16="http://schemas.microsoft.com/office/drawing/2014/main" id="{BE4B4CC2-FFFD-4832-94C7-6C8E59988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2884" y="626438"/>
            <a:ext cx="225822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300"/>
              <a:buFont typeface="Sriracha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資料交換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Google Shape;1442;p48">
            <a:extLst>
              <a:ext uri="{FF2B5EF4-FFF2-40B4-BE49-F238E27FC236}">
                <a16:creationId xmlns:a16="http://schemas.microsoft.com/office/drawing/2014/main" id="{16448015-D65D-45A7-B8BE-4CD3CB1F0F99}"/>
              </a:ext>
            </a:extLst>
          </p:cNvPr>
          <p:cNvSpPr txBox="1">
            <a:spLocks/>
          </p:cNvSpPr>
          <p:nvPr/>
        </p:nvSpPr>
        <p:spPr>
          <a:xfrm>
            <a:off x="4008106" y="3685087"/>
            <a:ext cx="1320497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matic SC"/>
              <a:buNone/>
              <a:defRPr sz="2200" b="1" i="0" u="none" strike="noStrike" cap="non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資訊流</a:t>
            </a:r>
          </a:p>
        </p:txBody>
      </p:sp>
      <p:sp>
        <p:nvSpPr>
          <p:cNvPr id="53" name="Google Shape;1442;p48">
            <a:extLst>
              <a:ext uri="{FF2B5EF4-FFF2-40B4-BE49-F238E27FC236}">
                <a16:creationId xmlns:a16="http://schemas.microsoft.com/office/drawing/2014/main" id="{E49A1377-F820-41C8-9D71-16344B11A5DC}"/>
              </a:ext>
            </a:extLst>
          </p:cNvPr>
          <p:cNvSpPr txBox="1">
            <a:spLocks/>
          </p:cNvSpPr>
          <p:nvPr/>
        </p:nvSpPr>
        <p:spPr>
          <a:xfrm>
            <a:off x="6650543" y="3681857"/>
            <a:ext cx="988352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matic SC"/>
              <a:buNone/>
              <a:defRPr sz="2200" b="1" i="0" u="none" strike="noStrike" cap="non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None/>
              <a:defRPr sz="14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金流</a:t>
            </a:r>
          </a:p>
        </p:txBody>
      </p:sp>
      <p:pic>
        <p:nvPicPr>
          <p:cNvPr id="2050" name="Picture 2" descr="Bag, cash, currency, dollar, money, sack">
            <a:extLst>
              <a:ext uri="{FF2B5EF4-FFF2-40B4-BE49-F238E27FC236}">
                <a16:creationId xmlns:a16="http://schemas.microsoft.com/office/drawing/2014/main" id="{56E34177-E435-41C0-BC40-C978D89E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44" y="225131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 descr="一張含有 文字, 向量圖形 的圖片&#10;&#10;自動產生的描述">
            <a:extLst>
              <a:ext uri="{FF2B5EF4-FFF2-40B4-BE49-F238E27FC236}">
                <a16:creationId xmlns:a16="http://schemas.microsoft.com/office/drawing/2014/main" id="{25A5EB1A-CF18-470B-8957-83993178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75" y="2039970"/>
            <a:ext cx="1641887" cy="1641887"/>
          </a:xfrm>
          <a:prstGeom prst="rect">
            <a:avLst/>
          </a:prstGeom>
        </p:spPr>
      </p:pic>
      <p:pic>
        <p:nvPicPr>
          <p:cNvPr id="2058" name="Picture 10" descr="Communication, info, information, interaction, learn, media, network">
            <a:extLst>
              <a:ext uri="{FF2B5EF4-FFF2-40B4-BE49-F238E27FC236}">
                <a16:creationId xmlns:a16="http://schemas.microsoft.com/office/drawing/2014/main" id="{9150921E-A478-4AB5-B22E-BEC1208D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04" y="2289413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151261"/>
      </p:ext>
    </p:extLst>
  </p:cSld>
  <p:clrMapOvr>
    <a:masterClrMapping/>
  </p:clrMapOvr>
</p:sld>
</file>

<file path=ppt/theme/theme1.xml><?xml version="1.0" encoding="utf-8"?>
<a:theme xmlns:a="http://schemas.openxmlformats.org/drawingml/2006/main" name="Crand Newsletter by Slidesgo">
  <a:themeElements>
    <a:clrScheme name="Simple Light">
      <a:dk1>
        <a:srgbClr val="000000"/>
      </a:dk1>
      <a:lt1>
        <a:srgbClr val="FFFFFF"/>
      </a:lt1>
      <a:dk2>
        <a:srgbClr val="FFAB40"/>
      </a:dk2>
      <a:lt2>
        <a:srgbClr val="6FA8DC"/>
      </a:lt2>
      <a:accent1>
        <a:srgbClr val="FFAB40"/>
      </a:accent1>
      <a:accent2>
        <a:srgbClr val="000000"/>
      </a:accent2>
      <a:accent3>
        <a:srgbClr val="FFFFFF"/>
      </a:accent3>
      <a:accent4>
        <a:srgbClr val="6FA8DC"/>
      </a:accent4>
      <a:accent5>
        <a:srgbClr val="000000"/>
      </a:accent5>
      <a:accent6>
        <a:srgbClr val="FFFFFF"/>
      </a:accent6>
      <a:hlink>
        <a:srgbClr val="FFAB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AB40"/>
    </a:dk2>
    <a:lt2>
      <a:srgbClr val="6FA8DC"/>
    </a:lt2>
    <a:accent1>
      <a:srgbClr val="FFAB40"/>
    </a:accent1>
    <a:accent2>
      <a:srgbClr val="000000"/>
    </a:accent2>
    <a:accent3>
      <a:srgbClr val="FFFFFF"/>
    </a:accent3>
    <a:accent4>
      <a:srgbClr val="6FA8DC"/>
    </a:accent4>
    <a:accent5>
      <a:srgbClr val="000000"/>
    </a:accent5>
    <a:accent6>
      <a:srgbClr val="FFFFFF"/>
    </a:accent6>
    <a:hlink>
      <a:srgbClr val="FFAB4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487</Words>
  <Application>Microsoft Office PowerPoint</Application>
  <PresentationFormat>如螢幕大小 (16:9)</PresentationFormat>
  <Paragraphs>76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Sriracha</vt:lpstr>
      <vt:lpstr>Amatic SC</vt:lpstr>
      <vt:lpstr>Verdana</vt:lpstr>
      <vt:lpstr>Sue Ellen Francisco</vt:lpstr>
      <vt:lpstr>Catamaran</vt:lpstr>
      <vt:lpstr>Barlow Condensed</vt:lpstr>
      <vt:lpstr>Arial</vt:lpstr>
      <vt:lpstr>微軟正黑體</vt:lpstr>
      <vt:lpstr>Crand Newsletter by Slidesgo</vt:lpstr>
      <vt:lpstr>系統分析與設計</vt:lpstr>
      <vt:lpstr>PowerPoint 簡報</vt:lpstr>
      <vt:lpstr>大綱</vt:lpstr>
      <vt:lpstr>1. 動機與目的</vt:lpstr>
      <vt:lpstr>化繁為簡</vt:lpstr>
      <vt:lpstr>串聯上下游</vt:lpstr>
      <vt:lpstr>客戶關係管理</vt:lpstr>
      <vt:lpstr>2. 廠商作業     流程介紹</vt:lpstr>
      <vt:lpstr>資料交換</vt:lpstr>
      <vt:lpstr>PowerPoint 簡報</vt:lpstr>
      <vt:lpstr>3. DEMO  TIME</vt:lpstr>
      <vt:lpstr>4. 回饋&amp; 未來展望</vt:lpstr>
      <vt:lpstr>高曼回饋</vt:lpstr>
      <vt:lpstr>之後還可以有....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系統分析與設計</dc:title>
  <dc:creator>李權恒</dc:creator>
  <cp:lastModifiedBy>權恒</cp:lastModifiedBy>
  <cp:revision>37</cp:revision>
  <dcterms:modified xsi:type="dcterms:W3CDTF">2021-01-08T03:05:18Z</dcterms:modified>
</cp:coreProperties>
</file>